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8ECAA-2994-8977-E719-BA41223C4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D3F83-2C81-6E9E-88D4-E376EABFA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0D18E-17FD-8AEB-0DB3-4759E227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E664-0DA0-4EED-B166-9F607A085FCA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AAE9E-A862-331B-5002-F306389FA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80A97-E4A6-0C03-FAFC-F0A0A21CA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2C7-2BC0-402E-830C-CBA858835D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47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5BF2B-6A4E-D210-BBDE-F973B32DE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C220F1-2587-B048-04A9-52F01A2FC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725CD-A403-6B5F-3436-408F733C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E664-0DA0-4EED-B166-9F607A085FCA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0D2BF-6FEF-2D54-99A8-AA40F975B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208FD-3DED-DCD3-3C0C-F8F4A4441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2C7-2BC0-402E-830C-CBA858835D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954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7427B2-4846-FA0C-4FBA-0A2EB8304F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C2621C-9621-20C3-0EA0-33EDBD245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9F43D-9BDA-1AA3-1C0A-7BB426935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E664-0DA0-4EED-B166-9F607A085FCA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DB6A2-B034-68C3-48EF-0070E9EAD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5B395-139C-BB3E-7DCB-B1BF22A16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2C7-2BC0-402E-830C-CBA858835D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69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BE139-A0F6-B9E0-5690-5725B93AD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8DEA4-E16A-C31F-7EC9-661B27C4C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5A86C-E813-3B0B-9EBC-3A4378ADE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E664-0DA0-4EED-B166-9F607A085FCA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75C07-06EB-3358-E35A-BC3515B40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0E958-A7C3-7899-5018-2F860BAB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2C7-2BC0-402E-830C-CBA858835D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33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03E95-00A6-B6C1-1214-4D75F30E4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91550-29A9-90F0-A0C8-E45642D01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A3C5D-56B7-A468-ACD5-5BE44E4CD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E664-0DA0-4EED-B166-9F607A085FCA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A3401-9270-5E53-8190-621A74B96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9FEC-8751-7511-92C6-4463BE4CD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2C7-2BC0-402E-830C-CBA858835D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615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C238A-8409-BE4C-DFD3-9BDD48732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631A0-37FE-8A55-BAA5-F3E79A6425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61F00-7D79-337B-EB58-94BD3AB88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0FCF5-4F68-8D6E-4734-7C1005B9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E664-0DA0-4EED-B166-9F607A085FCA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EF998-AE21-CCBE-1476-9A441FC4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8A592-131C-811C-B078-0DDC22FB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2C7-2BC0-402E-830C-CBA858835D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9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7DC81-F8EC-3EC4-4E2E-71D9CCB75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CB415-6A15-7C91-5CD6-EA80685FF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4EAD0-5598-428E-D388-E41CB8ACE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C7BE4F-FD62-6969-9E58-FFD75BBD08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9AD8A3-C464-155C-4DFE-70AC24A350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A38D39-B052-9788-0AD9-5E38FF675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E664-0DA0-4EED-B166-9F607A085FCA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B17B92-CD47-4EC5-39D3-6921BFFE5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1EEF5A-61BE-8114-EADE-3AB1EC3C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2C7-2BC0-402E-830C-CBA858835D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3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A5B17-771B-6262-0632-8F23D2365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D4898-8E32-FA4E-81B1-F89F49E3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E664-0DA0-4EED-B166-9F607A085FCA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4D3F77-50B4-9147-7B93-FAAB2BFE8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2F08D1-024E-00EC-EA15-EA6F9305F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2C7-2BC0-402E-830C-CBA858835D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525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F3A659-26FF-564F-7602-E11139A1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E664-0DA0-4EED-B166-9F607A085FCA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ADFD18-BF7F-CDB8-8D3D-F66AA1A87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52A3D-6847-4EAB-664C-597EAF80E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2C7-2BC0-402E-830C-CBA858835D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3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34AED-ECE4-4A80-49D8-6DBD3334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B2CC5-5093-8F1C-4840-CDD8CF8FB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DAC82-64BC-72B1-47AC-AC747EB89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2327D2-08AC-02B6-AF0F-2F46C0C2F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E664-0DA0-4EED-B166-9F607A085FCA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090F8-BCDB-8937-351D-F1F7AB26F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DC945-FAE7-53B6-AED1-DF8433F4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2C7-2BC0-402E-830C-CBA858835D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18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88FA9-B90E-DACC-1740-C483D0FDC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8F5A01-E4DE-9DE7-505D-B9529A8009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5E43B2-78B0-9D37-CD7D-0CE7B9D23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43E719-08D3-D598-C644-E96BB3027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E664-0DA0-4EED-B166-9F607A085FCA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830CF-BA4C-C06F-F4E6-254ED1B80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A7172-B93C-3968-BD8C-FEC6123D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2C7-2BC0-402E-830C-CBA858835D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5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31C11C-B893-D78E-D2F9-D4FBABDEC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58B30-8F9E-834D-6F3B-AADE31364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9395C-204E-7C74-D9F7-DEB80A5CEE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7E664-0DA0-4EED-B166-9F607A085FCA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7872-5D08-908F-6480-0F355E99A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731B6-A2D7-8A98-30E4-BDF8393BB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7C2C7-2BC0-402E-830C-CBA858835D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21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ED9F27-F46D-581E-DFF8-D5CD69EDC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E74D21-786F-1317-08F2-02A443EDFC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33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9E7356-F9F6-9132-30F6-9658873EEA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69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BE5339-67D7-8FD2-8C91-CC7A606B32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02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Lily Prosser</dc:creator>
  <cp:lastModifiedBy>Lily Prosser</cp:lastModifiedBy>
  <cp:revision>1</cp:revision>
  <dcterms:created xsi:type="dcterms:W3CDTF">2022-12-03T20:14:34Z</dcterms:created>
  <dcterms:modified xsi:type="dcterms:W3CDTF">2022-12-03T20:16:13Z</dcterms:modified>
</cp:coreProperties>
</file>