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44A2-837E-5BEE-752A-44A69D810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67C29-31BF-9AF0-74E8-2A7B2C696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E4169-9B55-9B0F-8C08-51397164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F0127-91FF-DA3B-69F0-2B65BC93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D5E6C-66D9-F698-74FA-7A005A0D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EE1B-D58D-A020-59C4-E95A5F46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E37F6-FFE7-6CF1-FBC7-D65E0A7D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4373D-05F0-54A3-8FA5-B91B442C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17E3F-68F4-6B6D-E51F-E212BCCE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CE0B0-2251-2236-FFC4-F07E7650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7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2784F-33F3-967B-C9E3-E69CC5D64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3DC6C-20C7-C7A3-ABEC-AE5B86CD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8CA2-1E78-B7E2-7B21-A12E68E6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52EA-FA4C-58B4-6CAD-8530002B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C2AE-9351-C624-F8EB-5D0C9442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B945-7B2D-E40E-2B82-9E99893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6D667-ADE0-824C-D007-7439C5F57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4654-8ABF-C021-5F02-E8B4AD47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B2B10-2C12-7ACF-E79A-13885881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80C9-D3AA-B2A9-9FBE-8AC2672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F41B9-667A-12DC-1396-BCCB07D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797D-D4ED-3C62-2EA2-CDEBDE72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8100-5EB9-63BE-F1CC-8E7928F9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03D8E-E64D-62AD-463C-470C4BF8B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E39B-4D0F-2413-1D39-488D66E3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E86E-E634-4AD1-2C90-CC93D56A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3C8A9-6B1B-19FA-6E75-2F8CAA6B2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C3B2B-B29A-84F4-06B1-90576999A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D42BD-BFD5-EEDD-850C-06E3C578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0622-CF3D-6A30-174D-50387899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599EC-08DB-AA4E-42AF-927DA813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0F21-7237-E533-A9B5-062A062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6A5B-2D5B-A788-C7E6-5F4350694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A8E5-966F-1DF5-E225-9F4831B85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DB797-579F-1C03-7D37-45114EB22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1C298-5CBC-C1B0-5DF9-47A17C2B1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12A54-D258-8A63-4AC6-BC90F528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D1B3F-8EBA-4ED8-EA90-F7CBD6F5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531AB-C37E-FC88-EA61-601D924B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BFD1-CDC5-4B8F-D7AC-EE6EFDB7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DC08-358F-FAEB-15F7-CB45AE80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71F15-6C5C-E695-1093-9CEBE716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2555-2C53-FD53-4412-1ACA8231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2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AFB10-63AC-715B-968C-89DBD0AD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305E1-1A1D-008C-ADB3-AC0D6605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AB161-CDB3-E01B-F911-2B8AA88E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6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20EF-D493-345D-6868-97FA3F12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5214-831D-21DE-1050-1463CFCFE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4A94B-83B6-05C9-D4B3-9DF336EB0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318AD-C712-9FA4-CE3F-68D085F4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7C44D-2081-45F6-788C-9A03063C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3E7F5-B316-D356-7AE5-F9CC26BC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5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5DD3-BA92-77CE-2298-5F7D542B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1807C-D325-C980-2DE4-1C905DBE5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4B13F-9CE2-50E0-E7FC-B03BCC70A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596FB-3CE5-F9BE-5A05-E11B4A8B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B7C1C-29B1-6DDF-936E-19D9FF2C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C096-9CF0-2A4E-242B-49CB2851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F1C77-3C48-4392-5451-DBC24795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5080-553F-3A06-CD74-1E669377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9C81-2438-F357-FEEE-4A1E84CB3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2F74A-A3F7-4CCB-8883-5121D8F58E9E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E646A-6168-BCB5-4080-331400B04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C541-3C12-6CB4-721E-C4C1469A3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260C-9BDB-46F7-B786-2DE59707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F4C77-C54F-8CCC-253B-736DCB224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301DA-9BBF-302F-6479-6564D55CB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0E858-011C-360F-6B0D-DF88DB495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4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D2DCC-B27F-6C8D-2090-159A5A36B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96DC5-C3F7-65B5-50ED-80B2589C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CDE1C-CD6E-94DC-E170-68BA341FE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645FC-19F5-2894-1404-408C83945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6E26E-C0CD-7959-7996-29F74E1A7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9E95B-32F3-B18A-EC96-AF3767CC2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7AE17-C8EA-3A5D-6B8F-214630D49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30368-D60D-3BCC-EB55-8C3BA0D00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234B4-07E2-7C75-CC3C-831BB6A9B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9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C05A4-036B-8DD9-32DB-F129B8E7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1</cp:revision>
  <dcterms:created xsi:type="dcterms:W3CDTF">2022-12-03T17:09:09Z</dcterms:created>
  <dcterms:modified xsi:type="dcterms:W3CDTF">2022-12-03T17:14:11Z</dcterms:modified>
</cp:coreProperties>
</file>