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7BDA-AB1F-8591-4A35-8042CAF8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0E2-6447-27A7-04AB-54FD1B18D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DF2A-0BC0-80CF-9D57-24E31695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F6B4-04F4-832C-DA8B-8825E665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71EF-E957-E1FA-8870-D8DFAE0F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7CF8-30DE-3AC8-E9EF-5477C603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20D5B-1FF0-D03D-55AE-E661E267C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F6CC-CFA8-DCE5-E069-7A2C1E5D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37D0E-6953-E2ED-C559-93733374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718A0-AE82-31CD-48C4-B0619A3C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BE7F8-D9CF-52EA-DF36-9B7ED9B53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56DCA-C15E-795C-72EE-F6572877B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600A3-7B1D-E115-094B-CC4BB92F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27135-1B20-F2A4-60D6-55B48CB4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D7A4-2C8B-0297-AC6C-2A3C68FB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070E-0BB4-820F-54A7-B128F873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8C00C-6823-B36A-5F23-2C0052C1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50B3-2EEE-58DF-AF08-4F6790C7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B61C4-2595-0E65-F36B-0BA6816C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E67C1-51DC-7D58-8E4E-76D2463A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4AB7-B986-8A20-B7F4-47B9A36D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CB14D-1016-9B28-5310-C5FFA26B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FF54B-2942-51A1-F918-FF96F5D4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C3F0-7F68-8605-0319-2D1C5B75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024DC-768D-FEFB-0CC9-B60AD0FB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2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CCC8-E480-B5F5-E1AD-4A400843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C249-1CF9-F244-0B26-31E434229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985BB-DC6E-E098-7375-78A2B42AD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E2E30-98B3-ACC0-3589-A91A7075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86011-1DC8-61A9-BE7B-0FB8F66D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D51D0-835C-F7F9-5F03-DCD96F6D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9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C700-56E8-FA72-5697-BFC0551A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79101-A1E5-60BA-63D7-81FB29EF6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0E056-036B-CE01-F38A-D47D32564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09958-1847-1F15-5CC6-B6FBD0839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2E506-D3D5-6809-3753-3533EAD03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C6A57-D13B-5344-A6F6-CC29EE2C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21BC8-D294-4146-B8EF-4FDD5EDF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9D884-7E5A-D870-5D10-80232703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BDDB-2431-5993-4AF8-87C5EB19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52B2B-D863-F5A2-DB9B-8ADCA392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6B978-4583-7052-ECB6-3B857440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D24D4-4265-7971-4905-F4ACE792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2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9A30A-E3D6-F626-CFD4-BE211CD9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55D35-C872-40C8-858A-2F149D93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D5C9-6D91-DCA5-F18A-37E372E7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480E-948A-B6FE-7085-F41AD828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02D7-4AB8-AE62-E038-C4CED4D5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45E17-799A-55FF-DDC2-981ADBE2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AF495-632E-B533-066A-371C439A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F86B6-DD3D-4805-5985-F7C9279B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B8A39-3376-B129-B193-8CC946A5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0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A18C-5D29-5FDC-318B-740576A0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D2D75-6E3A-3D8E-9D9F-0261F93CA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E4A4E-4F99-07E9-375D-3320B8D0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109DB-839B-1D4D-7ADE-4135976C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82DCD-382E-65DA-F5AF-70DCE654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48E0E-C5C7-F915-8F09-8EDAEC82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56007-CC71-8C8D-1145-D98CB929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4C8A8-A871-4711-5DF6-25E3F490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EA17F-504A-4BFE-EBCF-E42EB7720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8AA9-60D6-4C8D-BA1F-D815E98FD4BB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76F56-4AAB-6E32-2052-8E6944E86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5283B-944F-AB32-8F12-C93E96A7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E72F-9A1C-48F2-B012-371D5DF8F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43047-3379-A039-5A4D-2F46CE94E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28725C-4567-68B2-F0F0-B7AF77FC7A6D}"/>
              </a:ext>
            </a:extLst>
          </p:cNvPr>
          <p:cNvSpPr txBox="1"/>
          <p:nvPr/>
        </p:nvSpPr>
        <p:spPr>
          <a:xfrm flipH="1">
            <a:off x="1067184" y="1471600"/>
            <a:ext cx="10057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Concealment Portfolio 3.5 Experimenting as a photographer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84D23-4663-2C7D-1DA9-97DD363375D8}"/>
              </a:ext>
            </a:extLst>
          </p:cNvPr>
          <p:cNvSpPr txBox="1"/>
          <p:nvPr/>
        </p:nvSpPr>
        <p:spPr>
          <a:xfrm flipH="1">
            <a:off x="1067183" y="4164159"/>
            <a:ext cx="1005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-Lily Prosser</a:t>
            </a:r>
          </a:p>
        </p:txBody>
      </p:sp>
    </p:spTree>
    <p:extLst>
      <p:ext uri="{BB962C8B-B14F-4D97-AF65-F5344CB8AC3E}">
        <p14:creationId xmlns:p14="http://schemas.microsoft.com/office/powerpoint/2010/main" val="21869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B00CC9-F6DC-23E6-A0A5-4699F439F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"/>
            <a:ext cx="12192000" cy="68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F4578-315D-20DF-E996-C238F6FC6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52316-E659-4120-1688-799F7FF9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2022-12-03T20:23:31Z</dcterms:created>
  <dcterms:modified xsi:type="dcterms:W3CDTF">2022-12-03T20:28:03Z</dcterms:modified>
</cp:coreProperties>
</file>