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EB46-4E9C-996C-47BC-A11564323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1F432-3483-A22F-99DF-5BF9FE5AD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10480-F6EF-D4FF-D20D-67BD4F6F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DAD3-E8E5-410A-BDAE-6ADEFDC39092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73337-9B89-1018-3DF5-317AE277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A3232-F8DD-F207-08C9-38D7BEF6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578A-39DC-41DB-B131-7BB4E92F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3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0054-AEA3-AB4D-58AD-6A5B18C0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1A326-68A0-C982-284A-24A22638F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73E24-3117-F211-7577-3551B0DA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DAD3-E8E5-410A-BDAE-6ADEFDC39092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DC6F4-625D-9422-61C9-549BC3D5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0728F-0324-A4AA-8F4A-AF7A87EF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578A-39DC-41DB-B131-7BB4E92F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3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C3C4C-DCB8-53B9-FF84-B23BFBE16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BF7EB-746A-0197-7887-BDA4FA399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E2B6-AFCE-CCBC-A0C7-14BC5D35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DAD3-E8E5-410A-BDAE-6ADEFDC39092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3E331-493E-59F5-3795-CED02DF7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C37F0-D38D-483D-43FC-B135EE5A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578A-39DC-41DB-B131-7BB4E92F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01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67D2-22B9-42C4-A5E8-F9C56489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FC6D-0A75-88CD-5454-C6D4474FD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F4541-59EE-BBCE-F0D5-7CB8D71F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DAD3-E8E5-410A-BDAE-6ADEFDC39092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31596-E83A-6CF5-836A-B095AA23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C4BC-2E08-DE4F-3F27-7616E3C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578A-39DC-41DB-B131-7BB4E92F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F816-3C43-7907-3EF2-A70E53E6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42786-A8D0-E381-2A39-48BC9B90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30D87-CB91-A61D-2AFE-06472596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DAD3-E8E5-410A-BDAE-6ADEFDC39092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41757-9411-ED9F-6952-174DB5F2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924B9-00B1-5D12-A3F7-115BDC2E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578A-39DC-41DB-B131-7BB4E92F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7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10FB-48EC-C004-07C9-543CFFC5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4029F-2867-A02C-0ECB-03351299B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DF11E-FBC8-FBC3-AF22-12EE1EA09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B2433-2E3B-63BE-7D69-6788D08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DAD3-E8E5-410A-BDAE-6ADEFDC39092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DEDF1-8B64-193E-73BB-C5063DCC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9DC0-FC5B-D2B7-7803-5A0EF017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578A-39DC-41DB-B131-7BB4E92F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2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99A2-22DC-E2B4-3C28-9324A6EC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4C89D-C515-06F3-21F6-4331142A0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B982D-2FAB-6673-6ABB-0A5622BBB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C8063-53E3-D0A2-D675-8A189D0CD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CAFAA-A2F2-87D5-06EA-64A230D87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C0456-8B2B-B3BF-98AC-68C38771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DAD3-E8E5-410A-BDAE-6ADEFDC39092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551D7-52BC-119A-7937-217996B5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5C25E-6674-079B-7C7E-A698A40C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578A-39DC-41DB-B131-7BB4E92F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6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9029-D9BF-0617-B80B-B6E5E0C9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F1DBF-0493-520E-99B9-14D2D775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DAD3-E8E5-410A-BDAE-6ADEFDC39092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70207-FB45-CED7-B4F9-25DC559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1CB3F-D90E-1087-5D2B-B9015E96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578A-39DC-41DB-B131-7BB4E92F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76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1250D-A0B2-493B-55E0-4EA8C3AD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DAD3-E8E5-410A-BDAE-6ADEFDC39092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E0D29-8433-05EB-767E-5FFE3C4F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039C4-6079-F88E-41F8-06557180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578A-39DC-41DB-B131-7BB4E92F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23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CDB4-8C99-3E0B-FF5F-BF4F95B9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5685B-0B2C-40D6-143F-279E4D37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6675A-0F29-E1E9-E070-762798A7D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EBD83-695F-8E08-AAC6-E538527C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DAD3-E8E5-410A-BDAE-6ADEFDC39092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9352F-A604-FA3C-4FE4-20C9C660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BC6E0-3AD6-1C1C-DE80-D4507D40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578A-39DC-41DB-B131-7BB4E92F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7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38D3F-9D49-3AD2-2A60-E3BCA028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11C0D-0D95-F70F-FC3B-50F89ABDF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A7ABD-DFFD-8C5F-4889-BC93B6227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A0208-53CB-631F-097D-D47E14A3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DAD3-E8E5-410A-BDAE-6ADEFDC39092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541B0-7588-55BA-47E6-3FCE6645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1860A-64D0-03B9-EE8F-7BD9C3C5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578A-39DC-41DB-B131-7BB4E92F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5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7474C-2811-A1D8-36FB-9A9D9A41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9A534-FAD5-0FD3-234D-075C98CF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3D008-5F2C-C034-6DA5-3B9DEF5CE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DAD3-E8E5-410A-BDAE-6ADEFDC39092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6E998-6CA3-6039-7579-3F33EFC1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0F04E-F338-B230-F9BE-78F7E1BAE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578A-39DC-41DB-B131-7BB4E92F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18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D781E-80F6-AB9A-C35C-CDF003ACD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3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B7883-9F48-5246-70AE-6ECC218AA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9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2E8BF-FD8B-6F93-80B3-891D27A1F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8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D3281-EE1D-178E-AC4A-73B614197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27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Prosser</dc:creator>
  <cp:lastModifiedBy>Lily Prosser</cp:lastModifiedBy>
  <cp:revision>1</cp:revision>
  <dcterms:created xsi:type="dcterms:W3CDTF">2022-12-03T20:19:12Z</dcterms:created>
  <dcterms:modified xsi:type="dcterms:W3CDTF">2022-12-03T20:20:36Z</dcterms:modified>
</cp:coreProperties>
</file>