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4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25C4-AF54-D091-BB22-3B4656C51E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1CC14B-E02E-94D6-246A-5A7CD7F07A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121296-F890-60E9-47DD-6378613317DD}"/>
              </a:ext>
            </a:extLst>
          </p:cNvPr>
          <p:cNvSpPr>
            <a:spLocks noGrp="1"/>
          </p:cNvSpPr>
          <p:nvPr>
            <p:ph type="dt" sz="half" idx="10"/>
          </p:nvPr>
        </p:nvSpPr>
        <p:spPr/>
        <p:txBody>
          <a:bodyPr/>
          <a:lstStyle/>
          <a:p>
            <a:fld id="{34C95E25-8576-435C-B89C-0C01E475790C}" type="datetimeFigureOut">
              <a:rPr lang="en-GB" smtClean="0"/>
              <a:t>05/12/2022</a:t>
            </a:fld>
            <a:endParaRPr lang="en-GB"/>
          </a:p>
        </p:txBody>
      </p:sp>
      <p:sp>
        <p:nvSpPr>
          <p:cNvPr id="5" name="Footer Placeholder 4">
            <a:extLst>
              <a:ext uri="{FF2B5EF4-FFF2-40B4-BE49-F238E27FC236}">
                <a16:creationId xmlns:a16="http://schemas.microsoft.com/office/drawing/2014/main" id="{C3DD170F-88BC-F6D4-D13E-0F080EAD8A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7B2E23-1F4E-C4F4-B817-44DFFE0933BA}"/>
              </a:ext>
            </a:extLst>
          </p:cNvPr>
          <p:cNvSpPr>
            <a:spLocks noGrp="1"/>
          </p:cNvSpPr>
          <p:nvPr>
            <p:ph type="sldNum" sz="quarter" idx="12"/>
          </p:nvPr>
        </p:nvSpPr>
        <p:spPr/>
        <p:txBody>
          <a:bodyPr/>
          <a:lstStyle/>
          <a:p>
            <a:fld id="{0AEE2CF0-440A-485A-9E81-93439AE44782}" type="slidenum">
              <a:rPr lang="en-GB" smtClean="0"/>
              <a:t>‹#›</a:t>
            </a:fld>
            <a:endParaRPr lang="en-GB"/>
          </a:p>
        </p:txBody>
      </p:sp>
    </p:spTree>
    <p:extLst>
      <p:ext uri="{BB962C8B-B14F-4D97-AF65-F5344CB8AC3E}">
        <p14:creationId xmlns:p14="http://schemas.microsoft.com/office/powerpoint/2010/main" val="2285872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28617-FE15-1AE1-037A-8E03343B1B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C7DCE0-59DC-B8C7-A8E9-CF8FA9682D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EF4752-4904-E554-EFA1-0D4497FEE019}"/>
              </a:ext>
            </a:extLst>
          </p:cNvPr>
          <p:cNvSpPr>
            <a:spLocks noGrp="1"/>
          </p:cNvSpPr>
          <p:nvPr>
            <p:ph type="dt" sz="half" idx="10"/>
          </p:nvPr>
        </p:nvSpPr>
        <p:spPr/>
        <p:txBody>
          <a:bodyPr/>
          <a:lstStyle/>
          <a:p>
            <a:fld id="{34C95E25-8576-435C-B89C-0C01E475790C}" type="datetimeFigureOut">
              <a:rPr lang="en-GB" smtClean="0"/>
              <a:t>05/12/2022</a:t>
            </a:fld>
            <a:endParaRPr lang="en-GB"/>
          </a:p>
        </p:txBody>
      </p:sp>
      <p:sp>
        <p:nvSpPr>
          <p:cNvPr id="5" name="Footer Placeholder 4">
            <a:extLst>
              <a:ext uri="{FF2B5EF4-FFF2-40B4-BE49-F238E27FC236}">
                <a16:creationId xmlns:a16="http://schemas.microsoft.com/office/drawing/2014/main" id="{E6E066C6-92FF-B792-0420-B01E557E98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16E1F6-C84E-88EE-B0D2-482A5E0498C0}"/>
              </a:ext>
            </a:extLst>
          </p:cNvPr>
          <p:cNvSpPr>
            <a:spLocks noGrp="1"/>
          </p:cNvSpPr>
          <p:nvPr>
            <p:ph type="sldNum" sz="quarter" idx="12"/>
          </p:nvPr>
        </p:nvSpPr>
        <p:spPr/>
        <p:txBody>
          <a:bodyPr/>
          <a:lstStyle/>
          <a:p>
            <a:fld id="{0AEE2CF0-440A-485A-9E81-93439AE44782}" type="slidenum">
              <a:rPr lang="en-GB" smtClean="0"/>
              <a:t>‹#›</a:t>
            </a:fld>
            <a:endParaRPr lang="en-GB"/>
          </a:p>
        </p:txBody>
      </p:sp>
    </p:spTree>
    <p:extLst>
      <p:ext uri="{BB962C8B-B14F-4D97-AF65-F5344CB8AC3E}">
        <p14:creationId xmlns:p14="http://schemas.microsoft.com/office/powerpoint/2010/main" val="95334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9CF9BE-34C3-DE15-2FCA-4D5DEC7D18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9004C0-C2C3-4933-33A8-D9555699D7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85D5B0-29E9-35FF-0D15-4A9FC28ACE28}"/>
              </a:ext>
            </a:extLst>
          </p:cNvPr>
          <p:cNvSpPr>
            <a:spLocks noGrp="1"/>
          </p:cNvSpPr>
          <p:nvPr>
            <p:ph type="dt" sz="half" idx="10"/>
          </p:nvPr>
        </p:nvSpPr>
        <p:spPr/>
        <p:txBody>
          <a:bodyPr/>
          <a:lstStyle/>
          <a:p>
            <a:fld id="{34C95E25-8576-435C-B89C-0C01E475790C}" type="datetimeFigureOut">
              <a:rPr lang="en-GB" smtClean="0"/>
              <a:t>05/12/2022</a:t>
            </a:fld>
            <a:endParaRPr lang="en-GB"/>
          </a:p>
        </p:txBody>
      </p:sp>
      <p:sp>
        <p:nvSpPr>
          <p:cNvPr id="5" name="Footer Placeholder 4">
            <a:extLst>
              <a:ext uri="{FF2B5EF4-FFF2-40B4-BE49-F238E27FC236}">
                <a16:creationId xmlns:a16="http://schemas.microsoft.com/office/drawing/2014/main" id="{BFC8A864-6415-3EC3-C99B-47A5311D82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2B6C72-8F52-D1A4-696A-27CFE5052FA4}"/>
              </a:ext>
            </a:extLst>
          </p:cNvPr>
          <p:cNvSpPr>
            <a:spLocks noGrp="1"/>
          </p:cNvSpPr>
          <p:nvPr>
            <p:ph type="sldNum" sz="quarter" idx="12"/>
          </p:nvPr>
        </p:nvSpPr>
        <p:spPr/>
        <p:txBody>
          <a:bodyPr/>
          <a:lstStyle/>
          <a:p>
            <a:fld id="{0AEE2CF0-440A-485A-9E81-93439AE44782}" type="slidenum">
              <a:rPr lang="en-GB" smtClean="0"/>
              <a:t>‹#›</a:t>
            </a:fld>
            <a:endParaRPr lang="en-GB"/>
          </a:p>
        </p:txBody>
      </p:sp>
    </p:spTree>
    <p:extLst>
      <p:ext uri="{BB962C8B-B14F-4D97-AF65-F5344CB8AC3E}">
        <p14:creationId xmlns:p14="http://schemas.microsoft.com/office/powerpoint/2010/main" val="362842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1E44-0832-FD2D-24D0-BADB3981F9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4E338F-BC5E-8366-24B0-D184E6F6F8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DAADEC-2355-31D6-FDAE-806E2D0A7AF2}"/>
              </a:ext>
            </a:extLst>
          </p:cNvPr>
          <p:cNvSpPr>
            <a:spLocks noGrp="1"/>
          </p:cNvSpPr>
          <p:nvPr>
            <p:ph type="dt" sz="half" idx="10"/>
          </p:nvPr>
        </p:nvSpPr>
        <p:spPr/>
        <p:txBody>
          <a:bodyPr/>
          <a:lstStyle/>
          <a:p>
            <a:fld id="{34C95E25-8576-435C-B89C-0C01E475790C}" type="datetimeFigureOut">
              <a:rPr lang="en-GB" smtClean="0"/>
              <a:t>05/12/2022</a:t>
            </a:fld>
            <a:endParaRPr lang="en-GB"/>
          </a:p>
        </p:txBody>
      </p:sp>
      <p:sp>
        <p:nvSpPr>
          <p:cNvPr id="5" name="Footer Placeholder 4">
            <a:extLst>
              <a:ext uri="{FF2B5EF4-FFF2-40B4-BE49-F238E27FC236}">
                <a16:creationId xmlns:a16="http://schemas.microsoft.com/office/drawing/2014/main" id="{1760D4B8-A02F-F43D-8FB7-1756248F10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454FC7-2D43-62FF-B51A-A7EC587504C9}"/>
              </a:ext>
            </a:extLst>
          </p:cNvPr>
          <p:cNvSpPr>
            <a:spLocks noGrp="1"/>
          </p:cNvSpPr>
          <p:nvPr>
            <p:ph type="sldNum" sz="quarter" idx="12"/>
          </p:nvPr>
        </p:nvSpPr>
        <p:spPr/>
        <p:txBody>
          <a:bodyPr/>
          <a:lstStyle/>
          <a:p>
            <a:fld id="{0AEE2CF0-440A-485A-9E81-93439AE44782}" type="slidenum">
              <a:rPr lang="en-GB" smtClean="0"/>
              <a:t>‹#›</a:t>
            </a:fld>
            <a:endParaRPr lang="en-GB"/>
          </a:p>
        </p:txBody>
      </p:sp>
    </p:spTree>
    <p:extLst>
      <p:ext uri="{BB962C8B-B14F-4D97-AF65-F5344CB8AC3E}">
        <p14:creationId xmlns:p14="http://schemas.microsoft.com/office/powerpoint/2010/main" val="363701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35AC-C407-D1F0-89CC-236EA013FA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1869EA-8764-E368-F0FF-28A884B428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E1137C-6E95-8261-D377-F9F71E35B3CD}"/>
              </a:ext>
            </a:extLst>
          </p:cNvPr>
          <p:cNvSpPr>
            <a:spLocks noGrp="1"/>
          </p:cNvSpPr>
          <p:nvPr>
            <p:ph type="dt" sz="half" idx="10"/>
          </p:nvPr>
        </p:nvSpPr>
        <p:spPr/>
        <p:txBody>
          <a:bodyPr/>
          <a:lstStyle/>
          <a:p>
            <a:fld id="{34C95E25-8576-435C-B89C-0C01E475790C}" type="datetimeFigureOut">
              <a:rPr lang="en-GB" smtClean="0"/>
              <a:t>05/12/2022</a:t>
            </a:fld>
            <a:endParaRPr lang="en-GB"/>
          </a:p>
        </p:txBody>
      </p:sp>
      <p:sp>
        <p:nvSpPr>
          <p:cNvPr id="5" name="Footer Placeholder 4">
            <a:extLst>
              <a:ext uri="{FF2B5EF4-FFF2-40B4-BE49-F238E27FC236}">
                <a16:creationId xmlns:a16="http://schemas.microsoft.com/office/drawing/2014/main" id="{1FD14BF9-A59B-21E9-8765-974B31FD3A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E09265-A423-A664-EC96-DAC0B212CA93}"/>
              </a:ext>
            </a:extLst>
          </p:cNvPr>
          <p:cNvSpPr>
            <a:spLocks noGrp="1"/>
          </p:cNvSpPr>
          <p:nvPr>
            <p:ph type="sldNum" sz="quarter" idx="12"/>
          </p:nvPr>
        </p:nvSpPr>
        <p:spPr/>
        <p:txBody>
          <a:bodyPr/>
          <a:lstStyle/>
          <a:p>
            <a:fld id="{0AEE2CF0-440A-485A-9E81-93439AE44782}" type="slidenum">
              <a:rPr lang="en-GB" smtClean="0"/>
              <a:t>‹#›</a:t>
            </a:fld>
            <a:endParaRPr lang="en-GB"/>
          </a:p>
        </p:txBody>
      </p:sp>
    </p:spTree>
    <p:extLst>
      <p:ext uri="{BB962C8B-B14F-4D97-AF65-F5344CB8AC3E}">
        <p14:creationId xmlns:p14="http://schemas.microsoft.com/office/powerpoint/2010/main" val="118164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5595-9AD0-0756-F7E8-147ECBE549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627DAC-666F-F52C-1D5D-FFF3F4F6C3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879F9F-C3B7-9114-D810-FC8F56A461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3368F1-D08E-6C02-6361-F981AC32CA15}"/>
              </a:ext>
            </a:extLst>
          </p:cNvPr>
          <p:cNvSpPr>
            <a:spLocks noGrp="1"/>
          </p:cNvSpPr>
          <p:nvPr>
            <p:ph type="dt" sz="half" idx="10"/>
          </p:nvPr>
        </p:nvSpPr>
        <p:spPr/>
        <p:txBody>
          <a:bodyPr/>
          <a:lstStyle/>
          <a:p>
            <a:fld id="{34C95E25-8576-435C-B89C-0C01E475790C}" type="datetimeFigureOut">
              <a:rPr lang="en-GB" smtClean="0"/>
              <a:t>05/12/2022</a:t>
            </a:fld>
            <a:endParaRPr lang="en-GB"/>
          </a:p>
        </p:txBody>
      </p:sp>
      <p:sp>
        <p:nvSpPr>
          <p:cNvPr id="6" name="Footer Placeholder 5">
            <a:extLst>
              <a:ext uri="{FF2B5EF4-FFF2-40B4-BE49-F238E27FC236}">
                <a16:creationId xmlns:a16="http://schemas.microsoft.com/office/drawing/2014/main" id="{BA297933-F33D-1849-A89D-C595D7C5D4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9C9C7C-09D1-FC77-4049-B342598B0C13}"/>
              </a:ext>
            </a:extLst>
          </p:cNvPr>
          <p:cNvSpPr>
            <a:spLocks noGrp="1"/>
          </p:cNvSpPr>
          <p:nvPr>
            <p:ph type="sldNum" sz="quarter" idx="12"/>
          </p:nvPr>
        </p:nvSpPr>
        <p:spPr/>
        <p:txBody>
          <a:bodyPr/>
          <a:lstStyle/>
          <a:p>
            <a:fld id="{0AEE2CF0-440A-485A-9E81-93439AE44782}" type="slidenum">
              <a:rPr lang="en-GB" smtClean="0"/>
              <a:t>‹#›</a:t>
            </a:fld>
            <a:endParaRPr lang="en-GB"/>
          </a:p>
        </p:txBody>
      </p:sp>
    </p:spTree>
    <p:extLst>
      <p:ext uri="{BB962C8B-B14F-4D97-AF65-F5344CB8AC3E}">
        <p14:creationId xmlns:p14="http://schemas.microsoft.com/office/powerpoint/2010/main" val="49448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6EBE-A000-6F1C-A309-99C77F4D07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D191EE-7E7B-D239-6549-CDEE330367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279F6D-C588-C925-86FC-1C39F86934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564F81-1052-5003-0E96-9BD2CC3803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8FD98-73D5-252D-B187-BDB61624AB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F72F89-4DA8-74F1-C096-BB75EC3CA05A}"/>
              </a:ext>
            </a:extLst>
          </p:cNvPr>
          <p:cNvSpPr>
            <a:spLocks noGrp="1"/>
          </p:cNvSpPr>
          <p:nvPr>
            <p:ph type="dt" sz="half" idx="10"/>
          </p:nvPr>
        </p:nvSpPr>
        <p:spPr/>
        <p:txBody>
          <a:bodyPr/>
          <a:lstStyle/>
          <a:p>
            <a:fld id="{34C95E25-8576-435C-B89C-0C01E475790C}" type="datetimeFigureOut">
              <a:rPr lang="en-GB" smtClean="0"/>
              <a:t>05/12/2022</a:t>
            </a:fld>
            <a:endParaRPr lang="en-GB"/>
          </a:p>
        </p:txBody>
      </p:sp>
      <p:sp>
        <p:nvSpPr>
          <p:cNvPr id="8" name="Footer Placeholder 7">
            <a:extLst>
              <a:ext uri="{FF2B5EF4-FFF2-40B4-BE49-F238E27FC236}">
                <a16:creationId xmlns:a16="http://schemas.microsoft.com/office/drawing/2014/main" id="{1B41CE5E-98E8-848A-7D02-F388D25652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6B7A10-3D9B-18A6-C817-0F13E3363164}"/>
              </a:ext>
            </a:extLst>
          </p:cNvPr>
          <p:cNvSpPr>
            <a:spLocks noGrp="1"/>
          </p:cNvSpPr>
          <p:nvPr>
            <p:ph type="sldNum" sz="quarter" idx="12"/>
          </p:nvPr>
        </p:nvSpPr>
        <p:spPr/>
        <p:txBody>
          <a:bodyPr/>
          <a:lstStyle/>
          <a:p>
            <a:fld id="{0AEE2CF0-440A-485A-9E81-93439AE44782}" type="slidenum">
              <a:rPr lang="en-GB" smtClean="0"/>
              <a:t>‹#›</a:t>
            </a:fld>
            <a:endParaRPr lang="en-GB"/>
          </a:p>
        </p:txBody>
      </p:sp>
    </p:spTree>
    <p:extLst>
      <p:ext uri="{BB962C8B-B14F-4D97-AF65-F5344CB8AC3E}">
        <p14:creationId xmlns:p14="http://schemas.microsoft.com/office/powerpoint/2010/main" val="26736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DEC1-A1FE-4059-83F5-55BBF573B8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4A79E1-5310-3BE4-6C8C-99737B64FFA0}"/>
              </a:ext>
            </a:extLst>
          </p:cNvPr>
          <p:cNvSpPr>
            <a:spLocks noGrp="1"/>
          </p:cNvSpPr>
          <p:nvPr>
            <p:ph type="dt" sz="half" idx="10"/>
          </p:nvPr>
        </p:nvSpPr>
        <p:spPr/>
        <p:txBody>
          <a:bodyPr/>
          <a:lstStyle/>
          <a:p>
            <a:fld id="{34C95E25-8576-435C-B89C-0C01E475790C}" type="datetimeFigureOut">
              <a:rPr lang="en-GB" smtClean="0"/>
              <a:t>05/12/2022</a:t>
            </a:fld>
            <a:endParaRPr lang="en-GB"/>
          </a:p>
        </p:txBody>
      </p:sp>
      <p:sp>
        <p:nvSpPr>
          <p:cNvPr id="4" name="Footer Placeholder 3">
            <a:extLst>
              <a:ext uri="{FF2B5EF4-FFF2-40B4-BE49-F238E27FC236}">
                <a16:creationId xmlns:a16="http://schemas.microsoft.com/office/drawing/2014/main" id="{F12DEE8C-7384-F25C-D41E-701A8779C1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B5DB71-7D2E-3350-2C76-7B577B7376D5}"/>
              </a:ext>
            </a:extLst>
          </p:cNvPr>
          <p:cNvSpPr>
            <a:spLocks noGrp="1"/>
          </p:cNvSpPr>
          <p:nvPr>
            <p:ph type="sldNum" sz="quarter" idx="12"/>
          </p:nvPr>
        </p:nvSpPr>
        <p:spPr/>
        <p:txBody>
          <a:bodyPr/>
          <a:lstStyle/>
          <a:p>
            <a:fld id="{0AEE2CF0-440A-485A-9E81-93439AE44782}" type="slidenum">
              <a:rPr lang="en-GB" smtClean="0"/>
              <a:t>‹#›</a:t>
            </a:fld>
            <a:endParaRPr lang="en-GB"/>
          </a:p>
        </p:txBody>
      </p:sp>
    </p:spTree>
    <p:extLst>
      <p:ext uri="{BB962C8B-B14F-4D97-AF65-F5344CB8AC3E}">
        <p14:creationId xmlns:p14="http://schemas.microsoft.com/office/powerpoint/2010/main" val="354458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A8A8FB-EC16-B7DF-1E46-C53F111197F1}"/>
              </a:ext>
            </a:extLst>
          </p:cNvPr>
          <p:cNvSpPr>
            <a:spLocks noGrp="1"/>
          </p:cNvSpPr>
          <p:nvPr>
            <p:ph type="dt" sz="half" idx="10"/>
          </p:nvPr>
        </p:nvSpPr>
        <p:spPr/>
        <p:txBody>
          <a:bodyPr/>
          <a:lstStyle/>
          <a:p>
            <a:fld id="{34C95E25-8576-435C-B89C-0C01E475790C}" type="datetimeFigureOut">
              <a:rPr lang="en-GB" smtClean="0"/>
              <a:t>05/12/2022</a:t>
            </a:fld>
            <a:endParaRPr lang="en-GB"/>
          </a:p>
        </p:txBody>
      </p:sp>
      <p:sp>
        <p:nvSpPr>
          <p:cNvPr id="3" name="Footer Placeholder 2">
            <a:extLst>
              <a:ext uri="{FF2B5EF4-FFF2-40B4-BE49-F238E27FC236}">
                <a16:creationId xmlns:a16="http://schemas.microsoft.com/office/drawing/2014/main" id="{88613D82-3B66-5764-5A85-1DB22119E3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17C561-0CC2-1620-B776-BE363F34F266}"/>
              </a:ext>
            </a:extLst>
          </p:cNvPr>
          <p:cNvSpPr>
            <a:spLocks noGrp="1"/>
          </p:cNvSpPr>
          <p:nvPr>
            <p:ph type="sldNum" sz="quarter" idx="12"/>
          </p:nvPr>
        </p:nvSpPr>
        <p:spPr/>
        <p:txBody>
          <a:bodyPr/>
          <a:lstStyle/>
          <a:p>
            <a:fld id="{0AEE2CF0-440A-485A-9E81-93439AE44782}" type="slidenum">
              <a:rPr lang="en-GB" smtClean="0"/>
              <a:t>‹#›</a:t>
            </a:fld>
            <a:endParaRPr lang="en-GB"/>
          </a:p>
        </p:txBody>
      </p:sp>
    </p:spTree>
    <p:extLst>
      <p:ext uri="{BB962C8B-B14F-4D97-AF65-F5344CB8AC3E}">
        <p14:creationId xmlns:p14="http://schemas.microsoft.com/office/powerpoint/2010/main" val="19956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5BD7-6BB7-C51A-67EF-4E6E199EA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77DC3E-5388-44F1-501F-3F453EED2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C3E0DF-171F-4465-11AB-DBF2052E5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4B1791-CCC2-0997-2939-E6B91730BD87}"/>
              </a:ext>
            </a:extLst>
          </p:cNvPr>
          <p:cNvSpPr>
            <a:spLocks noGrp="1"/>
          </p:cNvSpPr>
          <p:nvPr>
            <p:ph type="dt" sz="half" idx="10"/>
          </p:nvPr>
        </p:nvSpPr>
        <p:spPr/>
        <p:txBody>
          <a:bodyPr/>
          <a:lstStyle/>
          <a:p>
            <a:fld id="{34C95E25-8576-435C-B89C-0C01E475790C}" type="datetimeFigureOut">
              <a:rPr lang="en-GB" smtClean="0"/>
              <a:t>05/12/2022</a:t>
            </a:fld>
            <a:endParaRPr lang="en-GB"/>
          </a:p>
        </p:txBody>
      </p:sp>
      <p:sp>
        <p:nvSpPr>
          <p:cNvPr id="6" name="Footer Placeholder 5">
            <a:extLst>
              <a:ext uri="{FF2B5EF4-FFF2-40B4-BE49-F238E27FC236}">
                <a16:creationId xmlns:a16="http://schemas.microsoft.com/office/drawing/2014/main" id="{4DD782B9-8C3F-4DD0-149B-3B3D65E34F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0AB1D5-F342-0826-9DA0-5A8EDA1B11A2}"/>
              </a:ext>
            </a:extLst>
          </p:cNvPr>
          <p:cNvSpPr>
            <a:spLocks noGrp="1"/>
          </p:cNvSpPr>
          <p:nvPr>
            <p:ph type="sldNum" sz="quarter" idx="12"/>
          </p:nvPr>
        </p:nvSpPr>
        <p:spPr/>
        <p:txBody>
          <a:bodyPr/>
          <a:lstStyle/>
          <a:p>
            <a:fld id="{0AEE2CF0-440A-485A-9E81-93439AE44782}" type="slidenum">
              <a:rPr lang="en-GB" smtClean="0"/>
              <a:t>‹#›</a:t>
            </a:fld>
            <a:endParaRPr lang="en-GB"/>
          </a:p>
        </p:txBody>
      </p:sp>
    </p:spTree>
    <p:extLst>
      <p:ext uri="{BB962C8B-B14F-4D97-AF65-F5344CB8AC3E}">
        <p14:creationId xmlns:p14="http://schemas.microsoft.com/office/powerpoint/2010/main" val="40116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6D16-1499-5D46-1A34-33430A8448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EDBFA3-8749-ABF5-10BB-8CEC692C30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0E0D08-7A65-1D6E-664D-4BC837202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63BFAD-55C9-6DA6-FF00-A083A54AC914}"/>
              </a:ext>
            </a:extLst>
          </p:cNvPr>
          <p:cNvSpPr>
            <a:spLocks noGrp="1"/>
          </p:cNvSpPr>
          <p:nvPr>
            <p:ph type="dt" sz="half" idx="10"/>
          </p:nvPr>
        </p:nvSpPr>
        <p:spPr/>
        <p:txBody>
          <a:bodyPr/>
          <a:lstStyle/>
          <a:p>
            <a:fld id="{34C95E25-8576-435C-B89C-0C01E475790C}" type="datetimeFigureOut">
              <a:rPr lang="en-GB" smtClean="0"/>
              <a:t>05/12/2022</a:t>
            </a:fld>
            <a:endParaRPr lang="en-GB"/>
          </a:p>
        </p:txBody>
      </p:sp>
      <p:sp>
        <p:nvSpPr>
          <p:cNvPr id="6" name="Footer Placeholder 5">
            <a:extLst>
              <a:ext uri="{FF2B5EF4-FFF2-40B4-BE49-F238E27FC236}">
                <a16:creationId xmlns:a16="http://schemas.microsoft.com/office/drawing/2014/main" id="{9F07EFF6-AC1E-D3EE-8023-3A4BB9F151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1CFA67-0DE4-81ED-56B5-6EF8C05E6BB7}"/>
              </a:ext>
            </a:extLst>
          </p:cNvPr>
          <p:cNvSpPr>
            <a:spLocks noGrp="1"/>
          </p:cNvSpPr>
          <p:nvPr>
            <p:ph type="sldNum" sz="quarter" idx="12"/>
          </p:nvPr>
        </p:nvSpPr>
        <p:spPr/>
        <p:txBody>
          <a:bodyPr/>
          <a:lstStyle/>
          <a:p>
            <a:fld id="{0AEE2CF0-440A-485A-9E81-93439AE44782}" type="slidenum">
              <a:rPr lang="en-GB" smtClean="0"/>
              <a:t>‹#›</a:t>
            </a:fld>
            <a:endParaRPr lang="en-GB"/>
          </a:p>
        </p:txBody>
      </p:sp>
    </p:spTree>
    <p:extLst>
      <p:ext uri="{BB962C8B-B14F-4D97-AF65-F5344CB8AC3E}">
        <p14:creationId xmlns:p14="http://schemas.microsoft.com/office/powerpoint/2010/main" val="169466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303078-45FE-D0AE-7C0D-64AC6F86C1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174619-17F6-1BA3-6E33-DB95BFF7DF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2FD95C-CAEA-9958-0FC4-3ED5F4EF5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95E25-8576-435C-B89C-0C01E475790C}" type="datetimeFigureOut">
              <a:rPr lang="en-GB" smtClean="0"/>
              <a:t>05/12/2022</a:t>
            </a:fld>
            <a:endParaRPr lang="en-GB"/>
          </a:p>
        </p:txBody>
      </p:sp>
      <p:sp>
        <p:nvSpPr>
          <p:cNvPr id="5" name="Footer Placeholder 4">
            <a:extLst>
              <a:ext uri="{FF2B5EF4-FFF2-40B4-BE49-F238E27FC236}">
                <a16:creationId xmlns:a16="http://schemas.microsoft.com/office/drawing/2014/main" id="{D3A891E3-29A4-F78E-1EEF-E9A4C328E4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9B5CD6-CBAA-B71F-BC56-2172A81A9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E2CF0-440A-485A-9E81-93439AE44782}" type="slidenum">
              <a:rPr lang="en-GB" smtClean="0"/>
              <a:t>‹#›</a:t>
            </a:fld>
            <a:endParaRPr lang="en-GB"/>
          </a:p>
        </p:txBody>
      </p:sp>
    </p:spTree>
    <p:extLst>
      <p:ext uri="{BB962C8B-B14F-4D97-AF65-F5344CB8AC3E}">
        <p14:creationId xmlns:p14="http://schemas.microsoft.com/office/powerpoint/2010/main" val="3689381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1.jp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91167663-6279-B3F2-439C-4D0EEF5E7243}"/>
              </a:ext>
            </a:extLst>
          </p:cNvPr>
          <p:cNvPicPr>
            <a:picLocks noGrp="1" noChangeAspect="1"/>
          </p:cNvPicPr>
          <p:nvPr>
            <p:ph idx="1"/>
          </p:nvPr>
        </p:nvPicPr>
        <p:blipFill rotWithShape="1">
          <a:blip r:embed="rId2"/>
          <a:srcRect b="19"/>
          <a:stretch/>
        </p:blipFill>
        <p:spPr>
          <a:xfrm>
            <a:off x="20" y="0"/>
            <a:ext cx="12191980" cy="6856718"/>
          </a:xfrm>
          <a:prstGeom prst="rect">
            <a:avLst/>
          </a:prstGeom>
        </p:spPr>
      </p:pic>
      <p:sp>
        <p:nvSpPr>
          <p:cNvPr id="5" name="TextBox 4">
            <a:extLst>
              <a:ext uri="{FF2B5EF4-FFF2-40B4-BE49-F238E27FC236}">
                <a16:creationId xmlns:a16="http://schemas.microsoft.com/office/drawing/2014/main" id="{0CCBDAC2-E777-F5CA-1193-72D5ECBEA433}"/>
              </a:ext>
            </a:extLst>
          </p:cNvPr>
          <p:cNvSpPr txBox="1"/>
          <p:nvPr/>
        </p:nvSpPr>
        <p:spPr>
          <a:xfrm>
            <a:off x="3571875" y="1120035"/>
            <a:ext cx="5048250" cy="2308324"/>
          </a:xfrm>
          <a:prstGeom prst="rect">
            <a:avLst/>
          </a:prstGeom>
          <a:noFill/>
        </p:spPr>
        <p:txBody>
          <a:bodyPr wrap="square" rtlCol="0">
            <a:spAutoFit/>
          </a:bodyPr>
          <a:lstStyle/>
          <a:p>
            <a:pPr algn="ctr"/>
            <a:r>
              <a:rPr lang="en-GB" sz="3600" dirty="0">
                <a:latin typeface="Baguet Script" panose="00000500000000000000" pitchFamily="2" charset="0"/>
              </a:rPr>
              <a:t>CONCEALMENT PORTFOLIO 4.5 EXPERIMENTING AS A PHOTOGRAPHER </a:t>
            </a:r>
          </a:p>
        </p:txBody>
      </p:sp>
      <p:sp>
        <p:nvSpPr>
          <p:cNvPr id="6" name="TextBox 5">
            <a:extLst>
              <a:ext uri="{FF2B5EF4-FFF2-40B4-BE49-F238E27FC236}">
                <a16:creationId xmlns:a16="http://schemas.microsoft.com/office/drawing/2014/main" id="{1F5F71D2-8494-20C8-B875-11ABFBAF518A}"/>
              </a:ext>
            </a:extLst>
          </p:cNvPr>
          <p:cNvSpPr txBox="1"/>
          <p:nvPr/>
        </p:nvSpPr>
        <p:spPr>
          <a:xfrm>
            <a:off x="5421086" y="3587112"/>
            <a:ext cx="2304662" cy="369332"/>
          </a:xfrm>
          <a:prstGeom prst="rect">
            <a:avLst/>
          </a:prstGeom>
          <a:noFill/>
        </p:spPr>
        <p:txBody>
          <a:bodyPr wrap="square" rtlCol="0">
            <a:spAutoFit/>
          </a:bodyPr>
          <a:lstStyle/>
          <a:p>
            <a:r>
              <a:rPr lang="en-GB" dirty="0"/>
              <a:t>- Lily Prosser</a:t>
            </a:r>
          </a:p>
        </p:txBody>
      </p:sp>
    </p:spTree>
    <p:extLst>
      <p:ext uri="{BB962C8B-B14F-4D97-AF65-F5344CB8AC3E}">
        <p14:creationId xmlns:p14="http://schemas.microsoft.com/office/powerpoint/2010/main" val="3038557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F2DD-4371-0AFA-60B9-F98E7F13E057}"/>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6E04CC9-6E58-C962-8A86-09F51CB787B6}"/>
              </a:ext>
            </a:extLst>
          </p:cNvPr>
          <p:cNvSpPr>
            <a:spLocks noGrp="1"/>
          </p:cNvSpPr>
          <p:nvPr>
            <p:ph type="subTitle" idx="1"/>
          </p:nvPr>
        </p:nvSpPr>
        <p:spPr/>
        <p:txBody>
          <a:bodyPr/>
          <a:lstStyle/>
          <a:p>
            <a:endParaRPr lang="en-GB"/>
          </a:p>
        </p:txBody>
      </p:sp>
      <p:pic>
        <p:nvPicPr>
          <p:cNvPr id="5" name="Picture 4" descr="Text&#10;&#10;Description automatically generated">
            <a:extLst>
              <a:ext uri="{FF2B5EF4-FFF2-40B4-BE49-F238E27FC236}">
                <a16:creationId xmlns:a16="http://schemas.microsoft.com/office/drawing/2014/main" id="{65E4902E-14A1-8589-195A-492CB8587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102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DF2E5A-D4AC-3E6E-1EE5-9F44356E4D99}"/>
              </a:ext>
            </a:extLst>
          </p:cNvPr>
          <p:cNvSpPr txBox="1"/>
          <p:nvPr/>
        </p:nvSpPr>
        <p:spPr>
          <a:xfrm>
            <a:off x="676232" y="5200879"/>
            <a:ext cx="8082447" cy="802111"/>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kern="1200">
                <a:solidFill>
                  <a:schemeClr val="tx1"/>
                </a:solidFill>
                <a:latin typeface="+mj-lt"/>
                <a:ea typeface="+mj-ea"/>
                <a:cs typeface="+mj-cs"/>
              </a:rPr>
              <a:t>MINI SHOOT SMOKE - UNEDITED</a:t>
            </a:r>
          </a:p>
        </p:txBody>
      </p:sp>
      <p:sp>
        <p:nvSpPr>
          <p:cNvPr id="20" name="Rectangle 19">
            <a:extLst>
              <a:ext uri="{FF2B5EF4-FFF2-40B4-BE49-F238E27FC236}">
                <a16:creationId xmlns:a16="http://schemas.microsoft.com/office/drawing/2014/main" id="{26882C51-76F9-4F99-997D-31FA6242A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up of a person's x-ray&#10;&#10;Description automatically generated with low confidence">
            <a:extLst>
              <a:ext uri="{FF2B5EF4-FFF2-40B4-BE49-F238E27FC236}">
                <a16:creationId xmlns:a16="http://schemas.microsoft.com/office/drawing/2014/main" id="{D8F8B127-B839-90B9-927F-647187F1F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34" y="692331"/>
            <a:ext cx="549718" cy="732958"/>
          </a:xfrm>
          <a:prstGeom prst="rect">
            <a:avLst/>
          </a:prstGeom>
        </p:spPr>
      </p:pic>
      <p:sp>
        <p:nvSpPr>
          <p:cNvPr id="22" name="Right Triangle 21">
            <a:extLst>
              <a:ext uri="{FF2B5EF4-FFF2-40B4-BE49-F238E27FC236}">
                <a16:creationId xmlns:a16="http://schemas.microsoft.com/office/drawing/2014/main" id="{61FFFC16-86E2-4B9A-BC6D-213DC2654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D3524E0-C87C-4F38-9FC7-E969C15A7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ight Triangle 25">
            <a:extLst>
              <a:ext uri="{FF2B5EF4-FFF2-40B4-BE49-F238E27FC236}">
                <a16:creationId xmlns:a16="http://schemas.microsoft.com/office/drawing/2014/main" id="{F1ED1DF4-DDDE-4464-8ABC-ED1F633CC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5916" y="1477941"/>
            <a:ext cx="1092260" cy="1371600"/>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7E01BF7-4F45-4B6D-82BF-5A5DB30A6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41" y="2856071"/>
            <a:ext cx="2340073" cy="19110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F2FC5C7B-261A-4268-BA85-C29488A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0520" y="2798992"/>
            <a:ext cx="1911096" cy="1980472"/>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5CB4E315-91F2-4710-B866-B119037ED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5769" y="673132"/>
            <a:ext cx="1980472" cy="21646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F3E4A24-51BE-0CDF-40DC-6923379257A1}"/>
              </a:ext>
            </a:extLst>
          </p:cNvPr>
          <p:cNvPicPr>
            <a:picLocks noChangeAspect="1"/>
          </p:cNvPicPr>
          <p:nvPr/>
        </p:nvPicPr>
        <p:blipFill>
          <a:blip r:embed="rId3"/>
          <a:stretch>
            <a:fillRect/>
          </a:stretch>
        </p:blipFill>
        <p:spPr>
          <a:xfrm>
            <a:off x="7083901" y="838606"/>
            <a:ext cx="1384208" cy="1845611"/>
          </a:xfrm>
          <a:prstGeom prst="rect">
            <a:avLst/>
          </a:prstGeom>
        </p:spPr>
      </p:pic>
      <p:sp>
        <p:nvSpPr>
          <p:cNvPr id="34" name="Right Triangle 33">
            <a:extLst>
              <a:ext uri="{FF2B5EF4-FFF2-40B4-BE49-F238E27FC236}">
                <a16:creationId xmlns:a16="http://schemas.microsoft.com/office/drawing/2014/main" id="{569BABC0-B0CC-4E7B-838A-F6E644779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8642224" y="795153"/>
            <a:ext cx="1399032" cy="115062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close-up of a plastic bag&#10;&#10;Description automatically generated with low confidence">
            <a:extLst>
              <a:ext uri="{FF2B5EF4-FFF2-40B4-BE49-F238E27FC236}">
                <a16:creationId xmlns:a16="http://schemas.microsoft.com/office/drawing/2014/main" id="{74F6FD01-4754-BDCA-F0ED-DB773302A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710" y="3037579"/>
            <a:ext cx="1165512" cy="1554016"/>
          </a:xfrm>
          <a:prstGeom prst="rect">
            <a:avLst/>
          </a:prstGeom>
        </p:spPr>
      </p:pic>
      <p:sp>
        <p:nvSpPr>
          <p:cNvPr id="36" name="Rectangle 35">
            <a:extLst>
              <a:ext uri="{FF2B5EF4-FFF2-40B4-BE49-F238E27FC236}">
                <a16:creationId xmlns:a16="http://schemas.microsoft.com/office/drawing/2014/main" id="{DCBE1B01-A27C-45C2-ADA4-AA13C3AC1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516" y="2850674"/>
            <a:ext cx="2716145" cy="19019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BE7E1DAA-43FB-4446-A354-9283DE668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64669" y="3250084"/>
            <a:ext cx="1911096" cy="1100751"/>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F6FE5468-759E-4E83-828A-5587C7F58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111" y="1485831"/>
            <a:ext cx="2537199"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4BDC62E-B929-EE7A-3A67-A6CB02C967C0}"/>
              </a:ext>
            </a:extLst>
          </p:cNvPr>
          <p:cNvPicPr>
            <a:picLocks noGrp="1" noChangeAspect="1"/>
          </p:cNvPicPr>
          <p:nvPr>
            <p:ph idx="1"/>
          </p:nvPr>
        </p:nvPicPr>
        <p:blipFill rotWithShape="1">
          <a:blip r:embed="rId5"/>
          <a:srcRect b="19"/>
          <a:stretch/>
        </p:blipFill>
        <p:spPr>
          <a:xfrm>
            <a:off x="2784314" y="1639389"/>
            <a:ext cx="1857826" cy="1044829"/>
          </a:xfrm>
          <a:prstGeom prst="rect">
            <a:avLst/>
          </a:prstGeom>
        </p:spPr>
      </p:pic>
      <p:pic>
        <p:nvPicPr>
          <p:cNvPr id="8" name="Picture 7" descr="Close-up of x-rays&#10;&#10;Description automatically generated with low confidence">
            <a:extLst>
              <a:ext uri="{FF2B5EF4-FFF2-40B4-BE49-F238E27FC236}">
                <a16:creationId xmlns:a16="http://schemas.microsoft.com/office/drawing/2014/main" id="{D0747CF6-CDCC-EB9F-F6A8-E6CA4D1C5C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0675" y="3009630"/>
            <a:ext cx="1186473" cy="1581964"/>
          </a:xfrm>
          <a:prstGeom prst="rect">
            <a:avLst/>
          </a:prstGeom>
        </p:spPr>
      </p:pic>
      <p:sp>
        <p:nvSpPr>
          <p:cNvPr id="42" name="Rectangle 41">
            <a:extLst>
              <a:ext uri="{FF2B5EF4-FFF2-40B4-BE49-F238E27FC236}">
                <a16:creationId xmlns:a16="http://schemas.microsoft.com/office/drawing/2014/main" id="{99FE99BC-5F7D-47C3-AA1E-16D7DBDBD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6605" y="2069831"/>
            <a:ext cx="2789854" cy="26368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D94909B-5B5D-8752-6BDE-16057EA0A9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3379" y="2265082"/>
            <a:ext cx="1716306" cy="2288408"/>
          </a:xfrm>
          <a:prstGeom prst="rect">
            <a:avLst/>
          </a:prstGeom>
        </p:spPr>
      </p:pic>
      <p:sp>
        <p:nvSpPr>
          <p:cNvPr id="44" name="Right Triangle 43">
            <a:extLst>
              <a:ext uri="{FF2B5EF4-FFF2-40B4-BE49-F238E27FC236}">
                <a16:creationId xmlns:a16="http://schemas.microsoft.com/office/drawing/2014/main" id="{27400BAF-FCE6-4296-8A0E-9B595ADC0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32800" y="4724529"/>
            <a:ext cx="325600" cy="406635"/>
          </a:xfrm>
          <a:prstGeom prst="rtTriangle">
            <a:avLst/>
          </a:prstGeom>
          <a:solidFill>
            <a:srgbClr val="FFC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A picture containing hairpiece&#10;&#10;Description automatically generated">
            <a:extLst>
              <a:ext uri="{FF2B5EF4-FFF2-40B4-BE49-F238E27FC236}">
                <a16:creationId xmlns:a16="http://schemas.microsoft.com/office/drawing/2014/main" id="{FB76CADE-6DBE-415F-8E2B-6C63CEAC30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3190627" y="1247146"/>
            <a:ext cx="1044831" cy="1857826"/>
          </a:xfrm>
          <a:prstGeom prst="rect">
            <a:avLst/>
          </a:prstGeom>
        </p:spPr>
      </p:pic>
    </p:spTree>
    <p:extLst>
      <p:ext uri="{BB962C8B-B14F-4D97-AF65-F5344CB8AC3E}">
        <p14:creationId xmlns:p14="http://schemas.microsoft.com/office/powerpoint/2010/main" val="163110294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Content Placeholder 25">
            <a:extLst>
              <a:ext uri="{FF2B5EF4-FFF2-40B4-BE49-F238E27FC236}">
                <a16:creationId xmlns:a16="http://schemas.microsoft.com/office/drawing/2014/main" id="{B4D8FFFA-053A-BBFD-C369-771BBDBF490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 b="14573"/>
          <a:stretch/>
        </p:blipFill>
        <p:spPr>
          <a:xfrm>
            <a:off x="20" y="10"/>
            <a:ext cx="2970445" cy="3383269"/>
          </a:xfrm>
          <a:prstGeom prst="rect">
            <a:avLst/>
          </a:prstGeom>
        </p:spPr>
      </p:pic>
      <p:pic>
        <p:nvPicPr>
          <p:cNvPr id="4" name="Content Placeholder 3">
            <a:extLst>
              <a:ext uri="{FF2B5EF4-FFF2-40B4-BE49-F238E27FC236}">
                <a16:creationId xmlns:a16="http://schemas.microsoft.com/office/drawing/2014/main" id="{0C504D0C-2EEF-88A7-01A9-70014A57D16E}"/>
              </a:ext>
            </a:extLst>
          </p:cNvPr>
          <p:cNvPicPr>
            <a:picLocks noChangeAspect="1"/>
          </p:cNvPicPr>
          <p:nvPr/>
        </p:nvPicPr>
        <p:blipFill rotWithShape="1">
          <a:blip r:embed="rId3"/>
          <a:srcRect l="44139" r="6475" b="2"/>
          <a:stretch/>
        </p:blipFill>
        <p:spPr>
          <a:xfrm>
            <a:off x="7563432" y="3295660"/>
            <a:ext cx="2970465" cy="3383268"/>
          </a:xfrm>
          <a:prstGeom prst="rect">
            <a:avLst/>
          </a:prstGeom>
        </p:spPr>
      </p:pic>
      <p:pic>
        <p:nvPicPr>
          <p:cNvPr id="29" name="Picture 28" descr="A picture containing x-ray film, blur&#10;&#10;Description automatically generated">
            <a:extLst>
              <a:ext uri="{FF2B5EF4-FFF2-40B4-BE49-F238E27FC236}">
                <a16:creationId xmlns:a16="http://schemas.microsoft.com/office/drawing/2014/main" id="{D22282ED-E5EB-A9E6-2577-159026ABF429}"/>
              </a:ext>
            </a:extLst>
          </p:cNvPr>
          <p:cNvPicPr>
            <a:picLocks noChangeAspect="1"/>
          </p:cNvPicPr>
          <p:nvPr/>
        </p:nvPicPr>
        <p:blipFill rotWithShape="1">
          <a:blip r:embed="rId4">
            <a:extLst>
              <a:ext uri="{28A0092B-C50C-407E-A947-70E740481C1C}">
                <a14:useLocalDpi xmlns:a14="http://schemas.microsoft.com/office/drawing/2010/main" val="0"/>
              </a:ext>
            </a:extLst>
          </a:blip>
          <a:srcRect t="21464" r="1" b="13075"/>
          <a:stretch/>
        </p:blipFill>
        <p:spPr>
          <a:xfrm>
            <a:off x="6145909" y="10"/>
            <a:ext cx="2971800" cy="338326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F4D37D9-AA45-44F0-C7E6-79554C36C331}"/>
              </a:ext>
            </a:extLst>
          </p:cNvPr>
          <p:cNvPicPr>
            <a:picLocks noChangeAspect="1"/>
          </p:cNvPicPr>
          <p:nvPr/>
        </p:nvPicPr>
        <p:blipFill rotWithShape="1">
          <a:blip r:embed="rId5">
            <a:extLst>
              <a:ext uri="{28A0092B-C50C-407E-A947-70E740481C1C}">
                <a14:useLocalDpi xmlns:a14="http://schemas.microsoft.com/office/drawing/2010/main" val="0"/>
              </a:ext>
            </a:extLst>
          </a:blip>
          <a:srcRect t="12239" r="-4" b="14613"/>
          <a:stretch/>
        </p:blipFill>
        <p:spPr>
          <a:xfrm>
            <a:off x="9220200" y="10"/>
            <a:ext cx="2971800" cy="3383268"/>
          </a:xfrm>
          <a:prstGeom prst="rect">
            <a:avLst/>
          </a:prstGeom>
        </p:spPr>
      </p:pic>
      <p:pic>
        <p:nvPicPr>
          <p:cNvPr id="12" name="Picture 11" descr="X-ray of a person's chest&#10;&#10;Description automatically generated with low confidence">
            <a:extLst>
              <a:ext uri="{FF2B5EF4-FFF2-40B4-BE49-F238E27FC236}">
                <a16:creationId xmlns:a16="http://schemas.microsoft.com/office/drawing/2014/main" id="{48B26BCA-482E-0BBD-9218-E64B49126006}"/>
              </a:ext>
            </a:extLst>
          </p:cNvPr>
          <p:cNvPicPr>
            <a:picLocks noChangeAspect="1"/>
          </p:cNvPicPr>
          <p:nvPr/>
        </p:nvPicPr>
        <p:blipFill rotWithShape="1">
          <a:blip r:embed="rId6">
            <a:extLst>
              <a:ext uri="{28A0092B-C50C-407E-A947-70E740481C1C}">
                <a14:useLocalDpi xmlns:a14="http://schemas.microsoft.com/office/drawing/2010/main" val="0"/>
              </a:ext>
            </a:extLst>
          </a:blip>
          <a:srcRect t="26572" r="-2" b="32287"/>
          <a:stretch/>
        </p:blipFill>
        <p:spPr>
          <a:xfrm>
            <a:off x="-1018" y="3474720"/>
            <a:ext cx="6044438" cy="3383280"/>
          </a:xfrm>
          <a:prstGeom prst="rect">
            <a:avLst/>
          </a:prstGeom>
        </p:spPr>
      </p:pic>
      <p:sp>
        <p:nvSpPr>
          <p:cNvPr id="52" name="Rectangle 51">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DA3E70D-DA93-4439-A16F-16C35AD53AE6}"/>
              </a:ext>
            </a:extLst>
          </p:cNvPr>
          <p:cNvSpPr txBox="1"/>
          <p:nvPr/>
        </p:nvSpPr>
        <p:spPr>
          <a:xfrm>
            <a:off x="6479648" y="4510585"/>
            <a:ext cx="5366610" cy="1758732"/>
          </a:xfrm>
          <a:prstGeom prst="rect">
            <a:avLst/>
          </a:prstGeom>
        </p:spPr>
        <p:txBody>
          <a:bodyPr vert="horz" lIns="91440" tIns="45720" rIns="91440" bIns="45720" rtlCol="0">
            <a:normAutofit/>
          </a:bodyPr>
          <a:lstStyle/>
          <a:p>
            <a:pPr indent="-228600">
              <a:lnSpc>
                <a:spcPct val="90000"/>
              </a:lnSpc>
              <a:spcBef>
                <a:spcPct val="0"/>
              </a:spcBef>
              <a:spcAft>
                <a:spcPts val="600"/>
              </a:spcAft>
              <a:buFont typeface="Arial" panose="020B0604020202020204" pitchFamily="34" charset="0"/>
              <a:buChar char="•"/>
            </a:pPr>
            <a:r>
              <a:rPr lang="en-US" dirty="0">
                <a:solidFill>
                  <a:srgbClr val="FFFFFF"/>
                </a:solidFill>
              </a:rPr>
              <a:t>MINI SMOKE SHOOT</a:t>
            </a:r>
          </a:p>
          <a:p>
            <a:pPr indent="-228600">
              <a:lnSpc>
                <a:spcPct val="90000"/>
              </a:lnSpc>
              <a:spcBef>
                <a:spcPct val="0"/>
              </a:spcBef>
              <a:spcAft>
                <a:spcPts val="600"/>
              </a:spcAft>
              <a:buFont typeface="Arial" panose="020B0604020202020204" pitchFamily="34" charset="0"/>
              <a:buChar char="•"/>
            </a:pPr>
            <a:r>
              <a:rPr lang="en-US" dirty="0">
                <a:solidFill>
                  <a:srgbClr val="FFFFFF"/>
                </a:solidFill>
              </a:rPr>
              <a:t>Edited images </a:t>
            </a:r>
          </a:p>
        </p:txBody>
      </p:sp>
      <p:pic>
        <p:nvPicPr>
          <p:cNvPr id="31" name="Picture 30">
            <a:extLst>
              <a:ext uri="{FF2B5EF4-FFF2-40B4-BE49-F238E27FC236}">
                <a16:creationId xmlns:a16="http://schemas.microsoft.com/office/drawing/2014/main" id="{5E059877-9C5C-7134-B7D2-16884F30260B}"/>
              </a:ext>
            </a:extLst>
          </p:cNvPr>
          <p:cNvPicPr>
            <a:picLocks noChangeAspect="1"/>
          </p:cNvPicPr>
          <p:nvPr/>
        </p:nvPicPr>
        <p:blipFill>
          <a:blip r:embed="rId7"/>
          <a:stretch>
            <a:fillRect/>
          </a:stretch>
        </p:blipFill>
        <p:spPr>
          <a:xfrm>
            <a:off x="3107213" y="-2"/>
            <a:ext cx="2901948" cy="3383280"/>
          </a:xfrm>
          <a:prstGeom prst="rect">
            <a:avLst/>
          </a:prstGeom>
        </p:spPr>
      </p:pic>
      <p:pic>
        <p:nvPicPr>
          <p:cNvPr id="35" name="Picture 34" descr="A close-up of a person's x-ray&#10;&#10;Description automatically generated with low confidence">
            <a:extLst>
              <a:ext uri="{FF2B5EF4-FFF2-40B4-BE49-F238E27FC236}">
                <a16:creationId xmlns:a16="http://schemas.microsoft.com/office/drawing/2014/main" id="{B27501A4-AE35-BA7F-CE26-552FEBE306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45909" y="5078"/>
            <a:ext cx="2971800" cy="3378200"/>
          </a:xfrm>
          <a:prstGeom prst="rect">
            <a:avLst/>
          </a:prstGeom>
        </p:spPr>
      </p:pic>
      <p:pic>
        <p:nvPicPr>
          <p:cNvPr id="38" name="Picture 37">
            <a:extLst>
              <a:ext uri="{FF2B5EF4-FFF2-40B4-BE49-F238E27FC236}">
                <a16:creationId xmlns:a16="http://schemas.microsoft.com/office/drawing/2014/main" id="{D457B8A2-5C21-52F6-6467-7F4DF00F5E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90" y="-2"/>
            <a:ext cx="2971800" cy="3378200"/>
          </a:xfrm>
          <a:prstGeom prst="rect">
            <a:avLst/>
          </a:prstGeom>
        </p:spPr>
      </p:pic>
      <p:pic>
        <p:nvPicPr>
          <p:cNvPr id="40" name="Picture 39">
            <a:extLst>
              <a:ext uri="{FF2B5EF4-FFF2-40B4-BE49-F238E27FC236}">
                <a16:creationId xmlns:a16="http://schemas.microsoft.com/office/drawing/2014/main" id="{68387658-C640-77A3-5495-2E9969669F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71758" y="0"/>
            <a:ext cx="2901456" cy="3383000"/>
          </a:xfrm>
          <a:prstGeom prst="rect">
            <a:avLst/>
          </a:prstGeom>
        </p:spPr>
      </p:pic>
      <p:pic>
        <p:nvPicPr>
          <p:cNvPr id="46" name="Picture 45" descr="A close-up of a fetus&#10;&#10;Description automatically generated with low confidence">
            <a:extLst>
              <a:ext uri="{FF2B5EF4-FFF2-40B4-BE49-F238E27FC236}">
                <a16:creationId xmlns:a16="http://schemas.microsoft.com/office/drawing/2014/main" id="{62898C16-F79D-DAB3-50FB-C42B16B4A5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45909" y="10146"/>
            <a:ext cx="2971800" cy="3378200"/>
          </a:xfrm>
          <a:prstGeom prst="rect">
            <a:avLst/>
          </a:prstGeom>
        </p:spPr>
      </p:pic>
    </p:spTree>
    <p:extLst>
      <p:ext uri="{BB962C8B-B14F-4D97-AF65-F5344CB8AC3E}">
        <p14:creationId xmlns:p14="http://schemas.microsoft.com/office/powerpoint/2010/main" val="275739264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E802-5013-910A-ED6E-57ED445D1415}"/>
              </a:ext>
            </a:extLst>
          </p:cNvPr>
          <p:cNvSpPr>
            <a:spLocks noGrp="1"/>
          </p:cNvSpPr>
          <p:nvPr>
            <p:ph type="title"/>
          </p:nvPr>
        </p:nvSpPr>
        <p:spPr>
          <a:xfrm>
            <a:off x="447676" y="4937516"/>
            <a:ext cx="10923638" cy="1317643"/>
          </a:xfrm>
        </p:spPr>
        <p:txBody>
          <a:bodyPr vert="horz" lIns="91440" tIns="45720" rIns="91440" bIns="45720" rtlCol="0" anchor="b">
            <a:normAutofit fontScale="90000"/>
          </a:bodyPr>
          <a:lstStyle/>
          <a:p>
            <a:r>
              <a:rPr lang="en-US" sz="6600" kern="1200" dirty="0">
                <a:solidFill>
                  <a:schemeClr val="tx1"/>
                </a:solidFill>
                <a:latin typeface="+mj-lt"/>
                <a:ea typeface="+mj-ea"/>
                <a:cs typeface="+mj-cs"/>
              </a:rPr>
              <a:t>CONTINUATION OF SMOKE SHOOT MINI EDITS</a:t>
            </a:r>
          </a:p>
        </p:txBody>
      </p:sp>
      <p:pic>
        <p:nvPicPr>
          <p:cNvPr id="6" name="Picture 5" descr="A picture containing hairpiece&#10;&#10;Description automatically generated">
            <a:extLst>
              <a:ext uri="{FF2B5EF4-FFF2-40B4-BE49-F238E27FC236}">
                <a16:creationId xmlns:a16="http://schemas.microsoft.com/office/drawing/2014/main" id="{CCF531EE-3481-485A-5B5E-3A813577D850}"/>
              </a:ext>
            </a:extLst>
          </p:cNvPr>
          <p:cNvPicPr>
            <a:picLocks noChangeAspect="1"/>
          </p:cNvPicPr>
          <p:nvPr/>
        </p:nvPicPr>
        <p:blipFill rotWithShape="1">
          <a:blip r:embed="rId2">
            <a:extLst>
              <a:ext uri="{28A0092B-C50C-407E-A947-70E740481C1C}">
                <a14:useLocalDpi xmlns:a14="http://schemas.microsoft.com/office/drawing/2010/main" val="0"/>
              </a:ext>
            </a:extLst>
          </a:blip>
          <a:srcRect t="2001" b="19620"/>
          <a:stretch/>
        </p:blipFill>
        <p:spPr>
          <a:xfrm>
            <a:off x="20" y="10"/>
            <a:ext cx="4059916" cy="4242806"/>
          </a:xfrm>
          <a:prstGeom prst="rect">
            <a:avLst/>
          </a:prstGeom>
        </p:spPr>
      </p:pic>
      <p:pic>
        <p:nvPicPr>
          <p:cNvPr id="8" name="Picture 7">
            <a:extLst>
              <a:ext uri="{FF2B5EF4-FFF2-40B4-BE49-F238E27FC236}">
                <a16:creationId xmlns:a16="http://schemas.microsoft.com/office/drawing/2014/main" id="{DF9FA468-7A62-D134-95B1-881DD98B7950}"/>
              </a:ext>
            </a:extLst>
          </p:cNvPr>
          <p:cNvPicPr>
            <a:picLocks noChangeAspect="1"/>
          </p:cNvPicPr>
          <p:nvPr/>
        </p:nvPicPr>
        <p:blipFill rotWithShape="1">
          <a:blip r:embed="rId3">
            <a:extLst>
              <a:ext uri="{28A0092B-C50C-407E-A947-70E740481C1C}">
                <a14:useLocalDpi xmlns:a14="http://schemas.microsoft.com/office/drawing/2010/main" val="0"/>
              </a:ext>
            </a:extLst>
          </a:blip>
          <a:srcRect t="21679"/>
          <a:stretch/>
        </p:blipFill>
        <p:spPr>
          <a:xfrm>
            <a:off x="4090482" y="-1"/>
            <a:ext cx="4062918" cy="4242816"/>
          </a:xfrm>
          <a:prstGeom prst="rect">
            <a:avLst/>
          </a:prstGeom>
        </p:spPr>
      </p:pic>
      <p:pic>
        <p:nvPicPr>
          <p:cNvPr id="4" name="Content Placeholder 3">
            <a:extLst>
              <a:ext uri="{FF2B5EF4-FFF2-40B4-BE49-F238E27FC236}">
                <a16:creationId xmlns:a16="http://schemas.microsoft.com/office/drawing/2014/main" id="{92735A25-9B00-70A8-5ECF-AB26C67A7782}"/>
              </a:ext>
            </a:extLst>
          </p:cNvPr>
          <p:cNvPicPr>
            <a:picLocks noGrp="1" noChangeAspect="1"/>
          </p:cNvPicPr>
          <p:nvPr>
            <p:ph idx="1"/>
          </p:nvPr>
        </p:nvPicPr>
        <p:blipFill rotWithShape="1">
          <a:blip r:embed="rId4"/>
          <a:srcRect t="3264" r="-3" b="3725"/>
          <a:stretch/>
        </p:blipFill>
        <p:spPr>
          <a:xfrm>
            <a:off x="8132064" y="10"/>
            <a:ext cx="4059936" cy="4242806"/>
          </a:xfrm>
          <a:prstGeom prst="rect">
            <a:avLst/>
          </a:prstGeom>
        </p:spPr>
      </p:pic>
      <p:cxnSp>
        <p:nvCxnSpPr>
          <p:cNvPr id="13" name="Straight Connector 12">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919"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5838"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31274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F4473CE-71E3-1742-1D0F-19DB1D0ACED9}"/>
              </a:ext>
            </a:extLst>
          </p:cNvPr>
          <p:cNvPicPr>
            <a:picLocks noGrp="1" noChangeAspect="1"/>
          </p:cNvPicPr>
          <p:nvPr>
            <p:ph idx="1"/>
          </p:nvPr>
        </p:nvPicPr>
        <p:blipFill rotWithShape="1">
          <a:blip r:embed="rId2"/>
          <a:srcRect l="20688"/>
          <a:stretch/>
        </p:blipFill>
        <p:spPr>
          <a:xfrm>
            <a:off x="2522356" y="10"/>
            <a:ext cx="9669642" cy="6857990"/>
          </a:xfrm>
          <a:prstGeom prst="rect">
            <a:avLst/>
          </a:prstGeom>
        </p:spPr>
      </p:pic>
      <p:sp>
        <p:nvSpPr>
          <p:cNvPr id="42" name="Rectangle 4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D6B717-A83D-2058-A179-CF4FB6FBD4E8}"/>
              </a:ext>
            </a:extLst>
          </p:cNvPr>
          <p:cNvSpPr txBox="1"/>
          <p:nvPr/>
        </p:nvSpPr>
        <p:spPr>
          <a:xfrm>
            <a:off x="323628" y="311560"/>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latin typeface="+mj-lt"/>
                <a:ea typeface="+mj-ea"/>
                <a:cs typeface="+mj-cs"/>
              </a:rPr>
              <a:t>SMOKE SHOOT MINI PROJECT EVALUATION </a:t>
            </a:r>
          </a:p>
        </p:txBody>
      </p:sp>
      <p:sp>
        <p:nvSpPr>
          <p:cNvPr id="7" name="TextBox 6">
            <a:extLst>
              <a:ext uri="{FF2B5EF4-FFF2-40B4-BE49-F238E27FC236}">
                <a16:creationId xmlns:a16="http://schemas.microsoft.com/office/drawing/2014/main" id="{0582F0B0-0CE0-27F3-C7F2-4721DC5C13E9}"/>
              </a:ext>
            </a:extLst>
          </p:cNvPr>
          <p:cNvSpPr txBox="1"/>
          <p:nvPr/>
        </p:nvSpPr>
        <p:spPr>
          <a:xfrm>
            <a:off x="83820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100"/>
              <a:t>This shoot overall was okay, it did not come out in how I typically viewed it in my head to be but on the contrary there is many successes with this mini project. For example an improvement I would make if I retook this shoot would be the editing side where the overlaying went a bit fuzzy and I would want to make it clearer and more crisp, concealing the face but have more of it showing than the outline. </a:t>
            </a:r>
          </a:p>
          <a:p>
            <a:pPr indent="-228600">
              <a:lnSpc>
                <a:spcPct val="90000"/>
              </a:lnSpc>
              <a:spcAft>
                <a:spcPts val="600"/>
              </a:spcAft>
              <a:buFont typeface="Arial" panose="020B0604020202020204" pitchFamily="34" charset="0"/>
              <a:buChar char="•"/>
            </a:pPr>
            <a:r>
              <a:rPr lang="en-US" sz="1100"/>
              <a:t>However, on the other hand, my successes were as I dove deeper into the editing process more and more of my edits were coming into my vision, where the face was concealed but with more showing than the silhouette. Furthermore, the images of the smoke I took was in a visit to Berwick Church was powerful and detailed alongside this I played around with the shutter speed to capture more movement of the smoke to give it more depth.</a:t>
            </a:r>
          </a:p>
          <a:p>
            <a:pPr indent="-228600">
              <a:lnSpc>
                <a:spcPct val="90000"/>
              </a:lnSpc>
              <a:spcAft>
                <a:spcPts val="600"/>
              </a:spcAft>
              <a:buFont typeface="Arial" panose="020B0604020202020204" pitchFamily="34" charset="0"/>
              <a:buChar char="•"/>
            </a:pPr>
            <a:endParaRPr lang="en-US" sz="1100"/>
          </a:p>
          <a:p>
            <a:pPr indent="-228600">
              <a:lnSpc>
                <a:spcPct val="90000"/>
              </a:lnSpc>
              <a:spcAft>
                <a:spcPts val="600"/>
              </a:spcAft>
              <a:buFont typeface="Arial" panose="020B0604020202020204" pitchFamily="34" charset="0"/>
              <a:buChar char="•"/>
            </a:pPr>
            <a:r>
              <a:rPr lang="en-US" sz="1100"/>
              <a:t>These are my favourite outcomes because: they conceal, hide and manipulate the image bringing together my complete want from this shoot. Though the editing process was hard, I find these the most successful and powerful. </a:t>
            </a:r>
          </a:p>
        </p:txBody>
      </p:sp>
      <p:pic>
        <p:nvPicPr>
          <p:cNvPr id="11" name="Picture 10">
            <a:extLst>
              <a:ext uri="{FF2B5EF4-FFF2-40B4-BE49-F238E27FC236}">
                <a16:creationId xmlns:a16="http://schemas.microsoft.com/office/drawing/2014/main" id="{2B71ED7C-F7D1-504D-2F30-518BFAED48E7}"/>
              </a:ext>
            </a:extLst>
          </p:cNvPr>
          <p:cNvPicPr>
            <a:picLocks noChangeAspect="1"/>
          </p:cNvPicPr>
          <p:nvPr/>
        </p:nvPicPr>
        <p:blipFill>
          <a:blip r:embed="rId3"/>
          <a:stretch>
            <a:fillRect/>
          </a:stretch>
        </p:blipFill>
        <p:spPr>
          <a:xfrm>
            <a:off x="9145978" y="78683"/>
            <a:ext cx="3621384" cy="3150292"/>
          </a:xfrm>
          <a:prstGeom prst="rect">
            <a:avLst/>
          </a:prstGeom>
        </p:spPr>
      </p:pic>
      <p:pic>
        <p:nvPicPr>
          <p:cNvPr id="12" name="Picture 11">
            <a:extLst>
              <a:ext uri="{FF2B5EF4-FFF2-40B4-BE49-F238E27FC236}">
                <a16:creationId xmlns:a16="http://schemas.microsoft.com/office/drawing/2014/main" id="{C5DD4301-9BAA-70CB-CF74-95AD4575F3FA}"/>
              </a:ext>
            </a:extLst>
          </p:cNvPr>
          <p:cNvPicPr>
            <a:picLocks noChangeAspect="1"/>
          </p:cNvPicPr>
          <p:nvPr/>
        </p:nvPicPr>
        <p:blipFill>
          <a:blip r:embed="rId4"/>
          <a:stretch>
            <a:fillRect/>
          </a:stretch>
        </p:blipFill>
        <p:spPr>
          <a:xfrm>
            <a:off x="5495540" y="3395744"/>
            <a:ext cx="6150303" cy="3383573"/>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A9619727-03C1-EA19-927F-04110A2BA330}"/>
              </a:ext>
            </a:extLst>
          </p:cNvPr>
          <p:cNvPicPr>
            <a:picLocks noChangeAspect="1"/>
          </p:cNvPicPr>
          <p:nvPr/>
        </p:nvPicPr>
        <p:blipFill rotWithShape="1">
          <a:blip r:embed="rId5">
            <a:extLst>
              <a:ext uri="{28A0092B-C50C-407E-A947-70E740481C1C}">
                <a14:useLocalDpi xmlns:a14="http://schemas.microsoft.com/office/drawing/2010/main" val="0"/>
              </a:ext>
            </a:extLst>
          </a:blip>
          <a:srcRect t="12239" r="-4" b="14613"/>
          <a:stretch/>
        </p:blipFill>
        <p:spPr>
          <a:xfrm>
            <a:off x="6096000" y="122731"/>
            <a:ext cx="2971800" cy="3150292"/>
          </a:xfrm>
          <a:prstGeom prst="rect">
            <a:avLst/>
          </a:prstGeom>
        </p:spPr>
      </p:pic>
      <p:pic>
        <p:nvPicPr>
          <p:cNvPr id="15" name="Picture 14">
            <a:extLst>
              <a:ext uri="{FF2B5EF4-FFF2-40B4-BE49-F238E27FC236}">
                <a16:creationId xmlns:a16="http://schemas.microsoft.com/office/drawing/2014/main" id="{A0BCB7F3-42DA-E09A-0C7A-971926D834F6}"/>
              </a:ext>
            </a:extLst>
          </p:cNvPr>
          <p:cNvPicPr>
            <a:picLocks noChangeAspect="1"/>
          </p:cNvPicPr>
          <p:nvPr/>
        </p:nvPicPr>
        <p:blipFill>
          <a:blip r:embed="rId6"/>
          <a:stretch>
            <a:fillRect/>
          </a:stretch>
        </p:blipFill>
        <p:spPr>
          <a:xfrm>
            <a:off x="3695130" y="122731"/>
            <a:ext cx="2179399" cy="2277570"/>
          </a:xfrm>
          <a:prstGeom prst="rect">
            <a:avLst/>
          </a:prstGeom>
        </p:spPr>
      </p:pic>
    </p:spTree>
    <p:extLst>
      <p:ext uri="{BB962C8B-B14F-4D97-AF65-F5344CB8AC3E}">
        <p14:creationId xmlns:p14="http://schemas.microsoft.com/office/powerpoint/2010/main" val="748430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3179</TotalTime>
  <Words>240</Words>
  <Application>Microsoft Office PowerPoint</Application>
  <PresentationFormat>Widescreen</PresentationFormat>
  <Paragraphs>11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Baguet Script</vt:lpstr>
      <vt:lpstr>Calibri</vt:lpstr>
      <vt:lpstr>Calibri Light</vt:lpstr>
      <vt:lpstr>Office Theme</vt:lpstr>
      <vt:lpstr>PowerPoint Presentation</vt:lpstr>
      <vt:lpstr>PowerPoint Presentation</vt:lpstr>
      <vt:lpstr>PowerPoint Presentation</vt:lpstr>
      <vt:lpstr>PowerPoint Presentation</vt:lpstr>
      <vt:lpstr>CONTINUATION OF SMOKE SHOOT MINI EDITS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Lily Prosser</dc:creator>
  <cp:lastModifiedBy>Lily Prosser</cp:lastModifiedBy>
  <cp:revision>1</cp:revision>
  <dcterms:created xsi:type="dcterms:W3CDTF">2022-12-05T16:49:12Z</dcterms:created>
  <dcterms:modified xsi:type="dcterms:W3CDTF">2022-12-07T21:48:57Z</dcterms:modified>
</cp:coreProperties>
</file>