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13C3-971D-6CFC-43A7-643E9ED4A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09BEA-1AC7-9E70-2DE1-85F5D764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144-F015-58D8-72D1-CB9985C8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BCA90-76E9-433D-74EA-68109568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FC9AA-0371-DFE2-727A-117AC713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9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D394B-312E-347A-CFB8-C17819DB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4DA50-1D22-98D7-9B9D-F8720C93E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58E67-E568-98CE-55C7-87D48868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1344B-7219-6A0E-DF57-20B914983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1C893-02CD-BED2-FA02-0A97B0B7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965E8B-1D0A-79C9-747F-AD9C05292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3B8C5-F68D-7633-99B9-1D48A2321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A082-8DBA-AF0A-36CF-981650E5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E248F-8EA5-3316-818B-8C949A90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34265-E7E5-5A58-31DA-83B5FD3F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2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B4A2-83A9-33D4-9E0A-B05A9D77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F1D3-9C1B-675C-A1DF-3C3B9A676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9063C-2C48-0B6B-C53E-F9650967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C4259-6875-3CAC-4E57-44D632AA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F4191-042A-76F5-AFA0-1E202F34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4382-6D88-853B-741A-70BFE8BD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282B-699D-ED2B-A9D0-BF5E421BF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48222-B96E-9D6C-8E29-E62FA46F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BABD5-6BFF-F0AC-E329-E21B4DDB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E1520-9C29-2BBF-5A7D-DEAD1ACD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1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CE42-0CC4-02AC-0BD4-67A3419D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ABD0-3B58-E36E-03FF-E161D6673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80F7-0875-7A29-D392-CCD27879F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8F575-A89D-C431-859C-7580C34C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882ED-8BB9-F0E6-FCA1-C9935F71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68629-9D2B-AB9E-B47F-CE0DC57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9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817C-DC19-4C4D-9C21-4337A653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90B50-E64B-3C6C-1A50-D1F8FEE77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B6CFB-A6E2-B2C9-AAD1-4E837582E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48FA2-4C8A-0D75-AEC1-7016482EA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5CF0E5-C4FC-ECFD-2A23-B30F03F1B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71B0B-28B8-9CE6-7F23-AFCA5AD5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040B3-B92A-F8C5-85FF-11388524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28003-D417-CA5D-AE95-2904FC72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6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9172-573B-C753-878F-68527552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FDE768-389D-4BC3-26BA-97A86A7F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CB2A3-E179-A163-4FC5-34E8A434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584B5-06E5-A64A-FFBE-96E9937E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4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B2115F-89FA-EA34-96AF-E1E2D79C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0E3FD-C82F-9D15-1F67-D3CB6C2D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B2E70-0B38-168B-8642-5FBD688E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4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84A4-47EC-9FA5-6B6C-C48413C3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D876A-2E3D-3E45-0E73-D3B6FA78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07A8A-A658-3FF9-E0CA-4CB65EF3F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218E6-E186-985C-528E-BF352665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609D4-3AE6-8C06-8371-5557F60D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B6FD0-6324-865A-09AC-41951035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24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8FC0-4839-9BAA-3C4B-44FF9016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1662B-5068-5A7C-6D35-62EEA0AF9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69575-82EA-9AD8-C5C6-F3187F355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00E76-2484-F078-DEE9-2EB87EDB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13104-F8B2-521F-F26D-7680CC52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DC59B-35B0-9B81-EBE5-7D670C03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5F968-3D13-DAED-A2A0-7E8C2969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A3D1E-E090-D748-C5E3-0607E7578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F929C-AD88-C75B-CACD-9B58F8BD1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DC07-E0B1-4FC8-AF75-9AAC40BCB635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E5985-4C1F-70E4-333F-98681207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5E36-4C3A-FA8A-639A-06458BA02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EBCC-2A3C-4A5E-AC52-94D1833B7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2DD6-A14C-4986-33B9-97B7A5A7D7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D6AFD-ED7B-C23C-2EF8-11DE986CA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0F84D-CA4C-A08E-BC6F-05C417FCC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5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FEE5-D54E-092D-655E-81015B75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CCD11-D542-0823-78A6-C8A791F86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6C1CF-E7D0-C951-2D9A-F4FD212C8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3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076269-4E79-EE8A-AB50-C24CC7060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1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E27D7-557C-85A9-F368-BB6E131C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A7254-248A-9767-4EB2-AC5D0FE4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8A1BC-EC09-F457-4075-6431481D1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B84448-CDCB-B9B7-94D7-A86CB2A14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5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1</cp:revision>
  <dcterms:created xsi:type="dcterms:W3CDTF">2022-12-04T23:16:49Z</dcterms:created>
  <dcterms:modified xsi:type="dcterms:W3CDTF">2022-12-04T23:18:46Z</dcterms:modified>
</cp:coreProperties>
</file>