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669CB-3820-4564-A7C5-A9C855929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81C9D-1D60-0BD3-928E-0B56773AF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EDC51-5D8B-F17F-934A-3AE90DCF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A90-3E4F-4292-8773-1DFFE8252549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F73C5-A3E7-AE3D-22D3-D5BDD72D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01D96-EF54-C501-96AC-0A7B66C3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C74-3001-4D0F-9F18-B293B50C0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1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AA3FA-51F0-D937-6AE1-65F52902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B5932-F7FA-2C29-D063-A7F6A24E4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5303D-5BB4-54C6-3990-72560274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A90-3E4F-4292-8773-1DFFE8252549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221F7-B584-C9C5-8BFE-BB04414B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EF3BF-8E2C-EB2E-8EFD-176C379B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C74-3001-4D0F-9F18-B293B50C0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9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0789B2-B41A-0908-E445-6FB85147A8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08C1B-C4B9-67CD-4F14-3105929B8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3EC74-84DF-B5D4-31B7-B963991E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A90-3E4F-4292-8773-1DFFE8252549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EBC89-618A-2E72-3DCE-9DE1D7C04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D15D1-D977-F753-2681-3AA5DAF0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C74-3001-4D0F-9F18-B293B50C0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2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3B04-DD07-45CA-6CE6-E09C0864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E656-3F1B-BBC0-EA80-5CC0CDFC9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A195C-2537-69A6-5B30-06BAB5A1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A90-3E4F-4292-8773-1DFFE8252549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AECE1-77BD-F15E-B5BD-A5E2D809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09FB8-4A94-1489-3B78-BE0182C2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C74-3001-4D0F-9F18-B293B50C0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85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DF0A-810A-148C-9453-5B573A8E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CB307-962B-3439-1A84-C683864BA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AC072-2611-FFCD-6BD2-8A31B031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A90-3E4F-4292-8773-1DFFE8252549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61E91-5C8A-3917-0E73-ECAD5AE7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A7064-6113-4BAD-BFF6-BA4D0080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C74-3001-4D0F-9F18-B293B50C0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89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1CEA-2514-38F6-17E5-9B6D932B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B20D5-DD3D-251B-CB3B-41DD9881A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45FEA-12AE-7599-0A7A-01C53319E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D4B46-B01A-C379-9283-4E92F593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A90-3E4F-4292-8773-1DFFE8252549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5FF63-45B8-3F2C-8932-7B4A478A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B50FA-12D8-DBF2-DF77-121D603F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C74-3001-4D0F-9F18-B293B50C0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6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8865-113B-046E-2039-1CF6C55C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93FE5-9A55-555D-702C-F61FB7B7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97F75-38E4-7BE1-E26E-9AD192E5A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CE9E39-E2EA-DBA4-FFEF-F417F7B45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4D214-452C-2B9E-DF9B-7EDF39B9C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E2FD7-C57B-F628-D73F-50AC7840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A90-3E4F-4292-8773-1DFFE8252549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A7EAF-0E2C-A0BB-FFD3-D3765FC2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EE99C-C2EB-9726-8F24-D23FE88B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C74-3001-4D0F-9F18-B293B50C0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91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34F3-2F9F-DA0B-EC68-1EC13A6A1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60B5C-21C9-B6BE-93B6-EC49BC02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A90-3E4F-4292-8773-1DFFE8252549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A4BBD-5FB3-8F28-EEEE-4227083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AEB61-DD89-9D83-BFA2-32DD31E7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C74-3001-4D0F-9F18-B293B50C0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81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1C6CB-D127-06A9-3D97-9D7D5DA8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A90-3E4F-4292-8773-1DFFE8252549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6A246-B289-FAFD-283D-BE823A3B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F1180-F7D4-DCF7-97CC-DDEBCF66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C74-3001-4D0F-9F18-B293B50C0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45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C959-A770-9404-2A80-FB2F38AB0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E816B-5EC4-6986-D69E-B875214AF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DAD8D-F288-C7EA-2867-ABF030ED0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F9A08-6ED7-0E40-9424-201FB9CA6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A90-3E4F-4292-8773-1DFFE8252549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E1454-DE5D-0E21-C09B-D333D39A8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F1A1-73F3-E241-0B06-F5AB579E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C74-3001-4D0F-9F18-B293B50C0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5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B979-D18D-E74F-4CCF-039137C8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DD63B9-2F6E-CE33-317F-A52233F2B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25D73-CF23-8976-22B7-EC74B5AE8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1B149-5493-F54B-7721-D9449D9F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A90-3E4F-4292-8773-1DFFE8252549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6AC7D-BFCA-FCF3-9136-B6F3D241E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B57B1-935F-E203-CEEC-03E2C1C3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C74-3001-4D0F-9F18-B293B50C0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0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8F8FB-8DA4-8151-9303-C90EE33C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47B5A-72B8-B814-F170-EB4A85A05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01B50-0473-7B13-4C6A-CE9B90D56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D9A90-3E4F-4292-8773-1DFFE8252549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660F5-1765-4580-C14C-3EC6A8C0A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46E92-3705-881B-191B-BE4F4B96A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30C74-3001-4D0F-9F18-B293B50C0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7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B57DA-661C-0F3C-E4A0-B2564D10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9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D8E02E8-E944-F5AC-8F7D-48844A3C2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4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A78922-8BE3-924D-F068-794A79747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0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95094A-1BCD-9CB9-53BE-246CDE2C3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9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E16372-0E5F-98FB-DA66-EADFDEB47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9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AC4061-23F3-E4A7-E3FE-4BA1C1520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5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A47C99-F536-B6FC-05C9-F6B2A284E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9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4DFD97-4BEB-9071-D015-E22A36BF5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71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Prosser</dc:creator>
  <cp:lastModifiedBy>Lily Prosser</cp:lastModifiedBy>
  <cp:revision>1</cp:revision>
  <dcterms:created xsi:type="dcterms:W3CDTF">2023-01-19T20:17:34Z</dcterms:created>
  <dcterms:modified xsi:type="dcterms:W3CDTF">2023-01-19T20:19:50Z</dcterms:modified>
</cp:coreProperties>
</file>