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6619-4349-6641-6DA9-EC2A81FDC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F7106-0F01-BDB8-B19D-CE42E66E6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56A2-BA98-62B7-DD6D-C682C79C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2252F-CD2D-661B-22AC-4F1E844F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C5DA5-A0C3-80C4-9699-6AAD6541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C89C-7688-48C5-7702-67671130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858F4-C499-E1F0-10C1-4439899FB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1129-99A5-B46F-1AD0-A61F0D31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68A0-623D-F2FD-6566-BB0C20D5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E8CB7-404D-7177-6CFB-5D5C09AB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D2683-6B38-564B-69D3-E5E2DC04C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46FE2-873D-FDD2-BFA1-6DAB4CD7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F7D86-E6DF-71D3-2426-07D02052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C0411-8B33-46AA-1D2B-4ACD4ECD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8D52-88E2-25F3-1C5C-EB5E73D6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4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447A-D8CB-6A47-BDB4-7835B451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41B5-8B2C-DD35-75E2-3E04EEB1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A199C-E9AF-B062-B195-F077FB55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E956-00AE-C522-228D-9F52BFD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B566-C1CC-539F-451D-A1A23E5F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179A-C1CE-FB07-F62E-F0624FB9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8585D-AF5C-0C7B-F78A-05FC303BE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7167C-31CC-A76B-05A3-02AE0894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55FDB-1053-D5B2-1112-D8ABAA5E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52DF6-E95E-CE66-0D53-2C2BE275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4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3581-DC28-B6BF-1A2F-289FE8BA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21E6-F89B-FCE6-0E1C-5C2209EC5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246EA-5A27-0857-F69C-F3A19030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5DB30-E8B3-3F48-F057-A30F36CF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9B200-6FD9-F6EB-1F69-1E9F55C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49B30-7FFB-8CA1-F539-B986AEA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9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D09D-A03B-BA52-9801-66996FF1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546C8-8BA9-39B3-B2AE-CAD0E3475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EBA21-4E99-0B9C-0FAD-2A2E7225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BDA88-07F2-CD5D-CDBD-71A93740A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95A93-2947-6123-D2D8-CC9831DDB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1AA78-3C91-48CB-9905-600EB526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10608-0AF4-6CD2-1799-78A1CBC0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E78E25-5F34-F048-68B5-9D624F86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7132-26E1-1238-E007-D870D49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2E75A-3032-A690-8A6B-557CD9A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397C-C5DA-1392-D9E2-8807E9B1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F03F8-0FCC-EF39-5763-3F7E75F2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8F049-6170-0F4D-6C12-77EF26CB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75AC9-6F0B-B932-B38C-D0EDCAC1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0863C-E2FD-B66E-73E1-DC5F96AA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4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9C28-C280-B84D-7C94-DBC4B745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AFA6-0097-BF86-1D54-996CE1172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7DA5F-3564-77F3-ADCB-AA04A152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7A6CD-108D-BA64-1998-DDB9CEBF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E0555-3384-2ED2-4942-1EF2D30E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0338-07B9-FA7A-5E7D-EF17CB13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9F0-E416-45C9-2B89-47E56065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B1E47-701A-D85C-4DEA-5828EF9EF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9A04F-FC70-7107-A13B-BB7F1EBE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77DE7-2E69-A1AA-84A5-3331D2BD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EFE8A-B8DC-FBFA-A1CC-DFE847E2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201A4-AE22-C6D1-068F-6A2241CA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3B362-6A35-1A94-87FC-07BC97F2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A2ED2-AE1C-136A-D02D-CD9E63FE1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FC67-7A56-6760-FAF3-085F3CE5E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0942-AF03-4F1B-A11C-975AD95FF6DA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ACE2-7580-8E23-B7E9-E5D6D29DE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C31BF-D8AC-74A0-0227-570CAF8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D79D2-4790-119E-0B9E-6431C9276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5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22D46A-ADFC-B6C3-975B-D6AFE48B4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1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7F88A-2902-ECEA-1788-53F09DBD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DA1D9-A5D9-10B7-323B-5EE29CB13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88C1D-DD75-7D90-38DA-328C6E35D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B61A2-85DB-6F68-F92E-D02E5D195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2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23983-F265-33DD-CCD3-4C77F276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56B32-9F23-C479-D23C-79D268D0F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96D32-5534-7EE8-E0E5-AA56CAA84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2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8D10-40E9-505C-F05B-FF15AA7B5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729FD-2BF0-9DAA-6A1F-C28AEFA7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2022-12-04T22:57:38Z</dcterms:created>
  <dcterms:modified xsi:type="dcterms:W3CDTF">2022-12-04T23:00:07Z</dcterms:modified>
</cp:coreProperties>
</file>