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14" y="-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y Prosser" userId="132ac5f9b548154a" providerId="LiveId" clId="{A1D09F0B-B810-43E9-A31B-0E39C417A24B}"/>
    <pc:docChg chg="modSld">
      <pc:chgData name="Lily Prosser" userId="132ac5f9b548154a" providerId="LiveId" clId="{A1D09F0B-B810-43E9-A31B-0E39C417A24B}" dt="2023-01-27T16:50:44.886" v="0" actId="1076"/>
      <pc:docMkLst>
        <pc:docMk/>
      </pc:docMkLst>
      <pc:sldChg chg="modSp mod">
        <pc:chgData name="Lily Prosser" userId="132ac5f9b548154a" providerId="LiveId" clId="{A1D09F0B-B810-43E9-A31B-0E39C417A24B}" dt="2023-01-27T16:50:44.886" v="0" actId="1076"/>
        <pc:sldMkLst>
          <pc:docMk/>
          <pc:sldMk cId="495795900" sldId="287"/>
        </pc:sldMkLst>
        <pc:picChg chg="mod">
          <ac:chgData name="Lily Prosser" userId="132ac5f9b548154a" providerId="LiveId" clId="{A1D09F0B-B810-43E9-A31B-0E39C417A24B}" dt="2023-01-27T16:50:44.886" v="0" actId="1076"/>
          <ac:picMkLst>
            <pc:docMk/>
            <pc:sldMk cId="495795900" sldId="287"/>
            <ac:picMk id="4" creationId="{973965F3-8E83-16CC-5F09-C232E04E0C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3607-17E4-6823-7C9F-BE73CFD6F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BE214-20FE-D636-46D1-3022903E6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DBCA4-F347-60B0-600C-FE104A92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5B18-1770-4E85-BE8A-D1821020BB1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340B9-3726-4CA1-B0D6-DE006013E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1FC84-A9C4-E0AD-93E2-9EC51810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061-67D2-4734-8BEE-839DA7A2C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12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88FE-8503-16F9-75C3-AE0E1ED4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51CBD-3572-A308-DBA5-F95D624F1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6E65F-61F5-B376-6646-C9B1C05C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5B18-1770-4E85-BE8A-D1821020BB1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DAD06-A2EF-D8BC-0FAC-70773493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CEF0-6FEB-EC14-0018-3AAF899B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061-67D2-4734-8BEE-839DA7A2C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48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2A0D55-4B94-AF11-7112-BBE07346E9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8BAE8-F4B9-9B21-C804-12BE5DEE0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3D563-2E6F-F07B-57DA-541C72CE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5B18-1770-4E85-BE8A-D1821020BB1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A6581-53CF-7D88-34E3-C752CA3D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0DE3F-D25C-28FE-91E2-721253B9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061-67D2-4734-8BEE-839DA7A2C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C65D-F432-181E-3BEA-F5DDA0B4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5F39A-4A52-9EE3-2947-E95BF2965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369B8-EF9F-5AB8-FC09-DAFD23A4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5B18-1770-4E85-BE8A-D1821020BB1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CA432-335F-3370-E36B-8892F5C32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33E1B-0CAF-F029-207B-69117A6F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061-67D2-4734-8BEE-839DA7A2C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35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1747-C9CC-9F38-51FC-79D9272A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0F5FB-0FBC-76DC-2BB3-BDC88CB9C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9A6FE-585A-B6D8-C949-6873567B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5B18-1770-4E85-BE8A-D1821020BB1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3E17F-B0DF-F3FB-A61D-4F142D10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9D8C1-51AA-6D7A-321D-096F4BED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061-67D2-4734-8BEE-839DA7A2C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4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7CE0-2488-4ADE-5ED4-146E5CB7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C2E06-DC2F-1B14-18DD-C5563D2F4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00F3B-9598-7AA3-BCFF-9C392611E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ADF60-3355-964F-C8D0-ED889564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5B18-1770-4E85-BE8A-D1821020BB1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61197-2B7A-5583-BF13-EC0568BE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CF6FB-AE0E-5D3B-D7EB-80EDA0A9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061-67D2-4734-8BEE-839DA7A2C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6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2521-B692-9F6D-03A8-CBB732B4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91764-9518-3967-765B-847BF727C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2E553-81CD-C9C1-75F4-EC23E69E7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0639B-03FD-D90C-44CA-BE00AB5E8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86587-1BF5-FF57-9FB9-F6251DCAF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47B290-988E-FB95-48CE-8A11B100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5B18-1770-4E85-BE8A-D1821020BB1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D3FACA-A1A8-EEDE-DBA1-B48BA72F1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9A84E4-A0A5-9502-F6BA-33894027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061-67D2-4734-8BEE-839DA7A2C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4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0F6B-DCA6-F648-41A6-E9F7F8BC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DE226-5A86-A52D-1A27-44267448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5B18-1770-4E85-BE8A-D1821020BB1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55A9E-2CF8-0F99-8BBA-ABDD7B7E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909DF-A7CD-BF93-765F-F43B65FB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061-67D2-4734-8BEE-839DA7A2C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0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0858A8-9D1A-DD11-23CE-8E1487B0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5B18-1770-4E85-BE8A-D1821020BB1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EF1D1-8AEA-702C-69FA-3CF860E5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5AE49-B789-B5EF-050E-07390FEB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061-67D2-4734-8BEE-839DA7A2C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40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18EC-5487-E729-F7F5-8EEDFCC18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E295-505E-6E3B-6218-53243E2EF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EB668-3D8B-6ED4-00AD-175F987FA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6B13E-7A70-E21B-45CA-08C290A00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5B18-1770-4E85-BE8A-D1821020BB1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CBA33-228C-5EAE-A5FC-7AD0E086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B9472-B5FA-3F58-9353-EF97DD33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061-67D2-4734-8BEE-839DA7A2C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6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572A3-AE55-F74B-EC13-FB1F9FED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02B4F-A643-7A1D-DC99-507971A71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ED871-C868-C3EB-D508-33B9336AA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1B708-8C0D-9631-4497-207259AC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5B18-1770-4E85-BE8A-D1821020BB1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3CFDE-EB17-53B2-8423-57251C71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441DA-BA35-D458-3038-03AD1153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061-67D2-4734-8BEE-839DA7A2C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13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5E0DD0-A2B7-791C-9B6E-52D936BB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06573-6B44-959C-0A08-EAC057F5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E5342-16F5-874A-64EF-D8248A300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55B18-1770-4E85-BE8A-D1821020BB1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662F7-066A-BDCE-EF73-3D977080D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CFE8C-7642-07DF-52D1-E81320F20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1061-67D2-4734-8BEE-839DA7A2C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08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5A85-2A79-FA11-4ECB-2A63AA386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12C59-F2B3-E2FC-ADF3-8275DD57CF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4806A-6FD9-1823-F5DA-440CE34CE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5725"/>
            <a:ext cx="12192000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8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862F8-418D-9476-5731-B77CA66A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1DF51-FB16-4B38-4D73-042B1E167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965F3-8E83-16CC-5F09-C232E04E0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1988" y="1007706"/>
            <a:ext cx="12171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9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2CB794-70E9-D105-FE95-5B300DED5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1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DD4955-DFCB-8B5B-462F-BD8319AA1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0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4371E6-002D-6DFD-7F10-9494C0729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290E13-BE42-9D8A-A107-88FC6FA9D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7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99E8CF-0D8F-7831-66B7-43BE640C5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2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14710A-2015-0970-0762-DECCBD830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3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53364F-0F70-635C-F691-D321F6185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6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0B7442-C81B-50F4-ED10-04B7DA074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18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Prosser</dc:creator>
  <cp:lastModifiedBy>Lily Prosser</cp:lastModifiedBy>
  <cp:revision>1</cp:revision>
  <dcterms:created xsi:type="dcterms:W3CDTF">2023-01-27T16:47:16Z</dcterms:created>
  <dcterms:modified xsi:type="dcterms:W3CDTF">2023-01-27T16:50:53Z</dcterms:modified>
</cp:coreProperties>
</file>