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  <p:sldId id="256" r:id="rId4"/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FDEA-2F19-43F8-A1FD-9FC8ADE78603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BCB3-E80E-4D51-9161-E4FA874CB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79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FDEA-2F19-43F8-A1FD-9FC8ADE78603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BCB3-E80E-4D51-9161-E4FA874CB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64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FDEA-2F19-43F8-A1FD-9FC8ADE78603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BCB3-E80E-4D51-9161-E4FA874CB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14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FDEA-2F19-43F8-A1FD-9FC8ADE78603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BCB3-E80E-4D51-9161-E4FA874CB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86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FDEA-2F19-43F8-A1FD-9FC8ADE78603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BCB3-E80E-4D51-9161-E4FA874CB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00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FDEA-2F19-43F8-A1FD-9FC8ADE78603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BCB3-E80E-4D51-9161-E4FA874CB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54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FDEA-2F19-43F8-A1FD-9FC8ADE78603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BCB3-E80E-4D51-9161-E4FA874CB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34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FDEA-2F19-43F8-A1FD-9FC8ADE78603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BCB3-E80E-4D51-9161-E4FA874CB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20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FDEA-2F19-43F8-A1FD-9FC8ADE78603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BCB3-E80E-4D51-9161-E4FA874CB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735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FDEA-2F19-43F8-A1FD-9FC8ADE78603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BCB3-E80E-4D51-9161-E4FA874CB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12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FDEA-2F19-43F8-A1FD-9FC8ADE78603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BCB3-E80E-4D51-9161-E4FA874CB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44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4FDEA-2F19-43F8-A1FD-9FC8ADE78603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4BCB3-E80E-4D51-9161-E4FA874CB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17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B25AD9-48B8-4F2C-049B-3740CCE5F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4" y="0"/>
            <a:ext cx="12152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85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816EEB-03B7-50C7-0578-02A3439DFD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027"/>
          <a:stretch/>
        </p:blipFill>
        <p:spPr>
          <a:xfrm>
            <a:off x="-102637" y="-363894"/>
            <a:ext cx="12294637" cy="735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3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E848401-62D5-00FB-C5CD-AB4924161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37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615A18-6AE2-8803-BB57-B8DCD2E8C3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0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8E0733-EEF1-1C1C-F5FC-5D1CEA692B68}"/>
              </a:ext>
            </a:extLst>
          </p:cNvPr>
          <p:cNvSpPr txBox="1"/>
          <p:nvPr/>
        </p:nvSpPr>
        <p:spPr>
          <a:xfrm>
            <a:off x="9595865" y="4492508"/>
            <a:ext cx="2596115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Baguet Script"/>
              </a:rPr>
              <a:t>I believe these were my most successful images for many reasons due to the fact I think it’s a unique take on concealment and the contrast of colours is bold and its powerful yet minimalistic. </a:t>
            </a:r>
          </a:p>
        </p:txBody>
      </p:sp>
    </p:spTree>
    <p:extLst>
      <p:ext uri="{BB962C8B-B14F-4D97-AF65-F5344CB8AC3E}">
        <p14:creationId xmlns:p14="http://schemas.microsoft.com/office/powerpoint/2010/main" val="4260597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36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Baguet Script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Lily Prosser</dc:creator>
  <cp:lastModifiedBy>Lily Prosser</cp:lastModifiedBy>
  <cp:revision>2</cp:revision>
  <dcterms:created xsi:type="dcterms:W3CDTF">2022-12-03T18:47:48Z</dcterms:created>
  <dcterms:modified xsi:type="dcterms:W3CDTF">2022-12-03T19:04:09Z</dcterms:modified>
</cp:coreProperties>
</file>