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A82372-6136-41FE-B275-A43FD5C94086}" v="1" dt="2022-12-04T21:41:10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A45C2-B46D-1170-F7B1-18304FEDE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B8BA8-F476-A8C2-8086-945AC53AF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29F1B-4E9E-F5DA-FE9B-D4941977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E85-8A50-460A-BB15-DFDF22A4642F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EC800-E3B0-9464-4B1F-9AC35129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7B68D-E0DF-94D7-C719-BEE61F2C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0948-29F9-4289-8A3F-313BF455F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14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FA7A2-183F-2BD7-EA19-8C7EDBCD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7ED7E-8715-AF1F-4C26-CA855F520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12B76-9D30-DC00-1A5D-668EDE50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E85-8A50-460A-BB15-DFDF22A4642F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C57F4-18D9-6ECA-B073-92C3A3421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EE159-6A73-5DAD-F42A-81DF6E6B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0948-29F9-4289-8A3F-313BF455F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70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E52C8A-31C7-5D6F-1D9A-52C5A814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3403D-E019-2C87-E686-EF426A0DC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2E39D-FE67-16FF-DDAB-46A71939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E85-8A50-460A-BB15-DFDF22A4642F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C1EC1-1CD6-8DDE-51FC-13581904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CE137-4E39-0B1B-5D2E-8333B8CC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0948-29F9-4289-8A3F-313BF455F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93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C6CDA-7745-AFC9-93F2-B0605C148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B72A9-486E-CFCD-5902-29306E30F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48A54-D76D-6D8D-8E90-603147679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E85-8A50-460A-BB15-DFDF22A4642F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6DCF7-1186-9FAF-72CF-55DFD3579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F0C36-E0D3-2875-3875-9ED49693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0948-29F9-4289-8A3F-313BF455F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94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985B-CB07-18E9-18D6-8872586AD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BE7C4-7290-6100-E317-0F8BE206E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E653-617B-E571-228C-20E84691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E85-8A50-460A-BB15-DFDF22A4642F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61487-B01C-A88B-3F7C-FDDE57572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13AA3-5225-78D9-A852-7B28960E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0948-29F9-4289-8A3F-313BF455F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D7815-0E09-0846-82D5-EC3EE084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06A36-2D09-CE89-7DFF-BE073C43C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C627D-2CD7-221E-ABAC-6F6DCB961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FE132-5FF6-0B74-BF4E-59A91162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E85-8A50-460A-BB15-DFDF22A4642F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927A9-1676-92C4-7276-2427AC58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1EBDE-8FB5-5641-C477-17E90DB1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0948-29F9-4289-8A3F-313BF455F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74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4EA6D-122E-5F12-2E08-F216A55A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AC586-E3D0-579A-E91A-3DE2BFE19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34302-BDF9-EC69-E7E8-A3574DEBE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7C0AC-F486-F246-E602-AAD8C850D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83FDF-4431-F589-B838-01A5F34A4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6FC618-1C1A-6896-C3E6-48D7E4B1A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E85-8A50-460A-BB15-DFDF22A4642F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A1356E-AF23-F247-0D9C-BC92745C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B5C8FB-FF5F-AADB-5570-8B40876D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0948-29F9-4289-8A3F-313BF455F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7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5ADC-2693-FE47-E36B-B59EAE4E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7CAE-2DB9-2BB9-56BA-0BC39C09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E85-8A50-460A-BB15-DFDF22A4642F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2AD2E-6F04-45E8-3E47-3CB34211C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B6D3D1-FCE8-C6C9-B5DC-4DD8A61DB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0948-29F9-4289-8A3F-313BF455F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33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100181-E28E-16FC-CDD9-21740362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E85-8A50-460A-BB15-DFDF22A4642F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B45A94-5D30-ABB8-1C6A-1DAB8084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21160-BE88-0C8B-AAEE-59AC7D67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0948-29F9-4289-8A3F-313BF455F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31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EB38-F601-093E-E402-072A8F71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B506D-CE55-54AD-C5CC-0379EB683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5D34A-74C7-9C25-2DAD-B4FF8E916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944AA-B1CD-93E6-025C-BAE4011C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E85-8A50-460A-BB15-DFDF22A4642F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7F127-3738-E44A-22EB-63957D5ED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B3898-5D8D-E2BE-19E4-2A706B68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0948-29F9-4289-8A3F-313BF455F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02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23B1-187E-233F-5130-A41F3B58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69F787-7CFF-9204-4A2F-683FE6BD5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AB1C4-B903-5B40-91F3-7A58337D1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81EFB-2C7D-43BD-80EF-BDF67A4BA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EE85-8A50-460A-BB15-DFDF22A4642F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38E19-E926-8BB8-D59B-6277B8DB6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69132-D493-522C-5247-DC5F202F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F0948-29F9-4289-8A3F-313BF455F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25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BFE30-0AF6-4A9C-3FD0-618AEA74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F65E6-DBB1-E1E6-7BEA-8AD5DF777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32F83-5B5E-ADEC-3F4D-91D66E886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EE85-8A50-460A-BB15-DFDF22A4642F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D5D59-C5F6-F3A1-2CF2-AC15F4EF3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1D425-5DB3-E8C0-0684-9EC1DDC80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F0948-29F9-4289-8A3F-313BF455F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25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9735B-253F-DDE7-D2F3-4BCCB0CC0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0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Website, qr code&#10;&#10;Description automatically generated">
            <a:extLst>
              <a:ext uri="{FF2B5EF4-FFF2-40B4-BE49-F238E27FC236}">
                <a16:creationId xmlns:a16="http://schemas.microsoft.com/office/drawing/2014/main" id="{CC41A7C9-2280-CAE7-96C5-91755B19B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9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0E204-AE9D-A6ED-077B-EBE2A6B82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5681E-947E-520D-7746-4D46B9E5B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9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96942-83E5-F593-0A65-984D56153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9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A0EB2-E0C7-FF5D-12AB-B93B2F997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7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4BE43-29B5-EE6A-3FAF-59C67DAC1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83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Prosser</dc:creator>
  <cp:lastModifiedBy>Lily Prosser</cp:lastModifiedBy>
  <cp:revision>2</cp:revision>
  <dcterms:created xsi:type="dcterms:W3CDTF">2022-12-04T21:37:12Z</dcterms:created>
  <dcterms:modified xsi:type="dcterms:W3CDTF">2022-12-04T21:46:05Z</dcterms:modified>
</cp:coreProperties>
</file>