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7" r:id="rId5"/>
    <p:sldId id="298" r:id="rId6"/>
    <p:sldId id="299" r:id="rId7"/>
    <p:sldId id="300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79"/>
    <a:srgbClr val="D1D8B7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02522-54D0-4BEF-83E3-58CD25736DAB}" v="2827" dt="2022-12-04T17:07:57.655"/>
    <p1510:client id="{280BDBB8-AEB5-47D3-BC48-CC959E6DB099}" v="14" dt="2022-12-04T17:25:15.157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1" autoAdjust="0"/>
    <p:restoredTop sz="94830"/>
  </p:normalViewPr>
  <p:slideViewPr>
    <p:cSldViewPr snapToGrid="0">
      <p:cViewPr varScale="1">
        <p:scale>
          <a:sx n="82" d="100"/>
          <a:sy n="82" d="100"/>
        </p:scale>
        <p:origin x="370" y="7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A248F-520E-3CB3-33E9-A0D7853F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250" y="1911096"/>
            <a:ext cx="3529584" cy="40233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 SCHOOL SHOOT CHOSEN IMAGES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164279-FEDA-0DB9-D5BA-B35A7909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98667-8C32-A53E-4B53-E5B1D193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3D60B7-12D8-781F-CBC2-A5A86717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3" name="Content Placeholder 2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6743F600-9713-7359-62CF-5F331E1D9E2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859838" y="2505075"/>
            <a:ext cx="2944812" cy="302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Content Placeholder 23" descr="A picture containing person, hair, dressed&#10;&#10;Description automatically generated">
            <a:extLst>
              <a:ext uri="{FF2B5EF4-FFF2-40B4-BE49-F238E27FC236}">
                <a16:creationId xmlns:a16="http://schemas.microsoft.com/office/drawing/2014/main" id="{ACF4864F-DB48-7E7F-7A8C-2FBC16B927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1550" y="2505075"/>
            <a:ext cx="3529584" cy="302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9D7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Content Placeholder 2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67C8AC5-4D72-B2E9-DB02-A85771D492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2250" y="2505074"/>
            <a:ext cx="3392422" cy="302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2A3B7962-2912-CA9D-CC23-B6FB51AF2CE3}"/>
              </a:ext>
            </a:extLst>
          </p:cNvPr>
          <p:cNvSpPr txBox="1">
            <a:spLocks/>
          </p:cNvSpPr>
          <p:nvPr/>
        </p:nvSpPr>
        <p:spPr>
          <a:xfrm>
            <a:off x="4885882" y="1911096"/>
            <a:ext cx="3529584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SCHOOL SHOOT CHOSEN IMAGES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7830CE66-2D6B-4775-D3AA-CD7878F47055}"/>
              </a:ext>
            </a:extLst>
          </p:cNvPr>
          <p:cNvSpPr txBox="1">
            <a:spLocks/>
          </p:cNvSpPr>
          <p:nvPr/>
        </p:nvSpPr>
        <p:spPr>
          <a:xfrm>
            <a:off x="8662416" y="1903882"/>
            <a:ext cx="3529584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IN SCHOOL SHOOT CHOSEN IMAGES</a:t>
            </a:r>
            <a:endParaRPr lang="en-GB" dirty="0"/>
          </a:p>
        </p:txBody>
      </p:sp>
      <p:sp>
        <p:nvSpPr>
          <p:cNvPr id="28" name="Title 8">
            <a:extLst>
              <a:ext uri="{FF2B5EF4-FFF2-40B4-BE49-F238E27FC236}">
                <a16:creationId xmlns:a16="http://schemas.microsoft.com/office/drawing/2014/main" id="{1D0CB582-5DDE-CECD-9F59-2933ABD0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r>
              <a:rPr lang="en-GB" dirty="0"/>
              <a:t>UNEDITED IMAGES FOR SHOOT INSPIRED BY JACK DAVISON</a:t>
            </a:r>
          </a:p>
        </p:txBody>
      </p:sp>
    </p:spTree>
    <p:extLst>
      <p:ext uri="{BB962C8B-B14F-4D97-AF65-F5344CB8AC3E}">
        <p14:creationId xmlns:p14="http://schemas.microsoft.com/office/powerpoint/2010/main" val="13684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4AF78E3-DCE5-07DE-957F-951699CA3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823" y="2582945"/>
            <a:ext cx="3504833" cy="287043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06481D6-279B-BEAC-8AEB-08987247D9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2312" y="2582944"/>
            <a:ext cx="3529584" cy="287043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CE0402-91E2-35D4-EEF8-13E3302C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B1E406-D6D9-C21E-A97E-C11FAC4E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213383-2F7A-EB19-F0A0-66FBE3B4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71E927B-EFF1-1B4F-DAF9-282961D5840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860536" y="2582944"/>
            <a:ext cx="2944368" cy="28704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EBAC292-1DB5-F71B-6BF3-F70C3266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GB" sz="4100" dirty="0"/>
              <a:t>SHADOWS CONTINUATION EDITED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19B774B-CF4B-A7F7-0D96-BE76C6A7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4920" y="1989834"/>
            <a:ext cx="2944368" cy="402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EDITED BY CAMERA RAW FILTER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6AE9A3E-978D-2C4E-2DFD-A0F69E3ED6BE}"/>
              </a:ext>
            </a:extLst>
          </p:cNvPr>
          <p:cNvSpPr txBox="1">
            <a:spLocks/>
          </p:cNvSpPr>
          <p:nvPr/>
        </p:nvSpPr>
        <p:spPr>
          <a:xfrm>
            <a:off x="8860536" y="1989834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EDITED BY CAMERA RAW FILTER</a:t>
            </a:r>
            <a:endParaRPr 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171B47E-067D-DF37-2E29-CC8ADBB9C5F2}"/>
              </a:ext>
            </a:extLst>
          </p:cNvPr>
          <p:cNvSpPr txBox="1">
            <a:spLocks/>
          </p:cNvSpPr>
          <p:nvPr/>
        </p:nvSpPr>
        <p:spPr>
          <a:xfrm>
            <a:off x="859536" y="1989833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EDITED BY CAMERA RAW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E21122-29B2-65A5-29C3-9C41F544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B1D7B6-4C2A-0189-FEC2-3972C036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E763D8-79B8-E7C7-71EA-4095A47D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B1C7A763-8A96-D238-9B73-59B385B5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/>
          <a:p>
            <a:r>
              <a:rPr lang="en-GB" dirty="0"/>
              <a:t>UNEDITED IMAGES FOR SHOOT INSPIRED BY JACK DAVISON</a:t>
            </a:r>
          </a:p>
        </p:txBody>
      </p:sp>
      <p:pic>
        <p:nvPicPr>
          <p:cNvPr id="14" name="Content Placeholder 13" descr="A picture containing person, person, hair&#10;&#10;Description automatically generated">
            <a:extLst>
              <a:ext uri="{FF2B5EF4-FFF2-40B4-BE49-F238E27FC236}">
                <a16:creationId xmlns:a16="http://schemas.microsoft.com/office/drawing/2014/main" id="{BAB95CFE-243B-4DF4-7824-78B7ECD15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350" y="2504882"/>
            <a:ext cx="2944812" cy="283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Content Placeholder 14" descr="A picture containing person, person, hair&#10;&#10;Description automatically generated">
            <a:extLst>
              <a:ext uri="{FF2B5EF4-FFF2-40B4-BE49-F238E27FC236}">
                <a16:creationId xmlns:a16="http://schemas.microsoft.com/office/drawing/2014/main" id="{6551DC0D-5428-0AC9-50C9-5E3D81DFFA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1550" y="2492438"/>
            <a:ext cx="2944813" cy="283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1D8B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Content Placeholder 15" descr="A picture containing person, head covering, hair, close&#10;&#10;Description automatically generated">
            <a:extLst>
              <a:ext uri="{FF2B5EF4-FFF2-40B4-BE49-F238E27FC236}">
                <a16:creationId xmlns:a16="http://schemas.microsoft.com/office/drawing/2014/main" id="{0E42EB3C-F8C4-8A30-D653-BB078473A4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859838" y="2479365"/>
            <a:ext cx="2944812" cy="283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9D7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264E8B2-205E-A5A3-69A1-325A7FA2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877" y="1924388"/>
            <a:ext cx="3529584" cy="40233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 SCHOOL SHOOT CHOSEN IMAGES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179408D-C8F0-7B9D-962D-CB63C48B8B0A}"/>
              </a:ext>
            </a:extLst>
          </p:cNvPr>
          <p:cNvSpPr txBox="1">
            <a:spLocks/>
          </p:cNvSpPr>
          <p:nvPr/>
        </p:nvSpPr>
        <p:spPr>
          <a:xfrm>
            <a:off x="4652333" y="1911212"/>
            <a:ext cx="3529584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SCHOOL SHOOT CHOSEN IMAGES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670551B-1373-C43E-1E0C-35FFD800809A}"/>
              </a:ext>
            </a:extLst>
          </p:cNvPr>
          <p:cNvSpPr txBox="1">
            <a:spLocks/>
          </p:cNvSpPr>
          <p:nvPr/>
        </p:nvSpPr>
        <p:spPr>
          <a:xfrm>
            <a:off x="8662416" y="1911096"/>
            <a:ext cx="3529584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IN SCHOOL SHOOT CHOSEN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50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DCC8114-E0B8-7001-809B-A0F978890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059" y="2212476"/>
            <a:ext cx="2901113" cy="325360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3736F9A-65C3-2C42-1428-C18F934901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7414" y="2215524"/>
            <a:ext cx="2978261" cy="325360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E275E1-1F74-F4CB-0493-1E72C651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0A2BA9-AC4F-1853-E5FA-63FD9483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23B1DB-DADC-6B23-1E64-B1CA7A46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F98A2DC-2070-0F42-D32B-0BFEEB1AA72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543831" y="2205873"/>
            <a:ext cx="3086974" cy="325360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7266AC4-8B88-D478-6D76-AE7DE18A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6743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GB" sz="4100" dirty="0"/>
              <a:t>SHADOWS CONTINUATION EDITED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946435A-86CA-6261-7E7D-D36388B59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5134" y="1675426"/>
            <a:ext cx="2944368" cy="402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EDITED BY CAMERA RAW FILTER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19D8E47-E713-8D68-2817-D81518D092ED}"/>
              </a:ext>
            </a:extLst>
          </p:cNvPr>
          <p:cNvSpPr txBox="1">
            <a:spLocks/>
          </p:cNvSpPr>
          <p:nvPr/>
        </p:nvSpPr>
        <p:spPr>
          <a:xfrm>
            <a:off x="703804" y="1675426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EDITED BY CAMERA RAW FILTER</a:t>
            </a:r>
            <a:endParaRPr lang="en-US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1CB81769-A3F2-5559-600E-2BC4C6B42363}"/>
              </a:ext>
            </a:extLst>
          </p:cNvPr>
          <p:cNvSpPr txBox="1">
            <a:spLocks/>
          </p:cNvSpPr>
          <p:nvPr/>
        </p:nvSpPr>
        <p:spPr>
          <a:xfrm>
            <a:off x="4595603" y="1675426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EDITED BY CAMERA RAW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4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87E874-0BBA-1A03-93C2-5D080B7EA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ISO 500 f1.6 1/42s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2E0AF79-7711-A82B-7102-8CE00D9A23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263" y="3110548"/>
            <a:ext cx="2944812" cy="24736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20687-5AB5-9B07-4A60-BB10D3BEB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ISO 640 F1.6 1/37S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B182E1B-4CF8-6D0A-FEE3-77BE8C89C9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1827" y="2505075"/>
            <a:ext cx="2764259" cy="36845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FA9B9D-1F1F-396B-E3F8-791D78BE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BB5A29-E4C0-979B-08D7-968F833F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57247F-ACD1-A62C-32F2-90703BE1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C9C6BC0-75F4-6F21-65C3-510A429B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UNEDITED IMAGES FOR SHOOT INSPIRED BY JACK DAVISON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E0C8AF-4A2A-D55F-D9AA-8BD93C6B6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ISO 1000 F1.6 1/27S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7142E18-5483-006D-94D3-36DE3F57C1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859838" y="3097848"/>
            <a:ext cx="2944812" cy="2473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F71369-A635-6538-E045-03BDF829E28B}"/>
              </a:ext>
            </a:extLst>
          </p:cNvPr>
          <p:cNvSpPr txBox="1"/>
          <p:nvPr/>
        </p:nvSpPr>
        <p:spPr>
          <a:xfrm>
            <a:off x="8642327" y="5671168"/>
            <a:ext cx="337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were shot on my cannon EOS 700D in manual </a:t>
            </a:r>
          </a:p>
        </p:txBody>
      </p:sp>
    </p:spTree>
    <p:extLst>
      <p:ext uri="{BB962C8B-B14F-4D97-AF65-F5344CB8AC3E}">
        <p14:creationId xmlns:p14="http://schemas.microsoft.com/office/powerpoint/2010/main" val="17280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501D987-374D-9560-44FC-5494B0CFA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2944368" cy="402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EDITED BY CAMERA RAW FILTER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79CAED2A-A38C-780C-F832-81333BE9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A0512031-4303-EC06-2D47-44CDED49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8FE4762E-C34B-66DC-16B6-D07E65F3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210C0-020F-C649-E898-1EE17A4E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GB" sz="4100" dirty="0"/>
              <a:t>SHADOWS CONTINUATION EDITED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07C20376-85B1-07C6-B726-B5F65A596014}"/>
              </a:ext>
            </a:extLst>
          </p:cNvPr>
          <p:cNvSpPr txBox="1">
            <a:spLocks/>
          </p:cNvSpPr>
          <p:nvPr/>
        </p:nvSpPr>
        <p:spPr>
          <a:xfrm>
            <a:off x="4681917" y="1924388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EDITED BY CAMERA RAW FILTER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0811C8D-9213-E97F-D29D-FC55A2BF7BE6}"/>
              </a:ext>
            </a:extLst>
          </p:cNvPr>
          <p:cNvSpPr txBox="1">
            <a:spLocks/>
          </p:cNvSpPr>
          <p:nvPr/>
        </p:nvSpPr>
        <p:spPr>
          <a:xfrm>
            <a:off x="8948673" y="1911096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EDITED BY CAMERA RAW FILTER</a:t>
            </a:r>
          </a:p>
        </p:txBody>
      </p:sp>
      <p:pic>
        <p:nvPicPr>
          <p:cNvPr id="29" name="Picture 28" descr="A picture containing dark&#10;&#10;Description automatically generated">
            <a:extLst>
              <a:ext uri="{FF2B5EF4-FFF2-40B4-BE49-F238E27FC236}">
                <a16:creationId xmlns:a16="http://schemas.microsoft.com/office/drawing/2014/main" id="{512CEEC4-4215-6A50-E96C-5977974F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1" y="2459897"/>
            <a:ext cx="2946400" cy="3683000"/>
          </a:xfrm>
          <a:prstGeom prst="rect">
            <a:avLst/>
          </a:prstGeom>
        </p:spPr>
      </p:pic>
      <p:pic>
        <p:nvPicPr>
          <p:cNvPr id="33" name="Content Placeholder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E2A568A3-0E96-595E-586E-E3B9B95D128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23594" y="2434015"/>
            <a:ext cx="2944812" cy="3683000"/>
          </a:xfrm>
        </p:spPr>
      </p:pic>
      <p:pic>
        <p:nvPicPr>
          <p:cNvPr id="35" name="Picture 34" descr="A picture containing person&#10;&#10;Description automatically generated">
            <a:extLst>
              <a:ext uri="{FF2B5EF4-FFF2-40B4-BE49-F238E27FC236}">
                <a16:creationId xmlns:a16="http://schemas.microsoft.com/office/drawing/2014/main" id="{10614767-2298-BF5D-11BB-F071668C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435" y="2434015"/>
            <a:ext cx="29464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171BE-40F0-426A-5A7E-575AF59E7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ISO 640 F1.6 1/30S</a:t>
            </a:r>
          </a:p>
        </p:txBody>
      </p:sp>
      <p:pic>
        <p:nvPicPr>
          <p:cNvPr id="13" name="Content Placeholder 1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F2B63C7-9C18-F1ED-028A-D6234CEF13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263" y="2492438"/>
            <a:ext cx="2944812" cy="36845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5872A-2007-7F4D-85DD-C1EE620F7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ISO 1250 F1.6 1/9S</a:t>
            </a:r>
          </a:p>
        </p:txBody>
      </p:sp>
      <p:pic>
        <p:nvPicPr>
          <p:cNvPr id="15" name="Content Placeholder 14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36E65A11-D2C8-24CA-0059-BD7F8CEEFD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2236" y="2505075"/>
            <a:ext cx="2763441" cy="3684588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CA0A8F-5560-964E-F56F-484D2E2E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03CD89-EA62-7C55-385B-8AC934FC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7FA493-5DE6-6547-EAD0-5704A9A0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46D6CB-8A3B-302C-F185-6B6537EEB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ISO 500 F1.6 1/25S</a:t>
            </a:r>
          </a:p>
        </p:txBody>
      </p:sp>
      <p:pic>
        <p:nvPicPr>
          <p:cNvPr id="17" name="Content Placeholder 16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85B4B167-D04D-BC25-3EDD-0F80C455429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950523" y="2492375"/>
            <a:ext cx="2763441" cy="36845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78DF98-F1E7-8392-4152-A223395682A2}"/>
              </a:ext>
            </a:extLst>
          </p:cNvPr>
          <p:cNvSpPr txBox="1"/>
          <p:nvPr/>
        </p:nvSpPr>
        <p:spPr>
          <a:xfrm>
            <a:off x="8950523" y="1142767"/>
            <a:ext cx="337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were shot on my cannon EOS 700D in manual </a:t>
            </a: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89FE4C4F-33DB-8817-C41F-9B7F109B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07" y="409103"/>
            <a:ext cx="10515600" cy="676656"/>
          </a:xfrm>
        </p:spPr>
        <p:txBody>
          <a:bodyPr/>
          <a:lstStyle/>
          <a:p>
            <a:r>
              <a:rPr lang="en-GB" dirty="0"/>
              <a:t>UNEDITED IMAGES FOR SHOOT INSPIRED BY JACK DAVISON</a:t>
            </a:r>
          </a:p>
        </p:txBody>
      </p:sp>
    </p:spTree>
    <p:extLst>
      <p:ext uri="{BB962C8B-B14F-4D97-AF65-F5344CB8AC3E}">
        <p14:creationId xmlns:p14="http://schemas.microsoft.com/office/powerpoint/2010/main" val="24640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picture containing grater, kitchenware, strainer, outdoor object&#10;&#10;Description automatically generated">
            <a:extLst>
              <a:ext uri="{FF2B5EF4-FFF2-40B4-BE49-F238E27FC236}">
                <a16:creationId xmlns:a16="http://schemas.microsoft.com/office/drawing/2014/main" id="{1E3FFFB2-325D-6477-8A2F-121CD8D281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72236" y="2505075"/>
            <a:ext cx="2763441" cy="3684588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5BE2FD-0259-593C-63F2-E7FF366C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A1DD21-DB7D-BDFD-22C7-98E70C52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2B7D1F-4406-3643-6C6B-367D5AC3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4DE2D90-6CB4-8343-6661-B401DF77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6" y="78359"/>
            <a:ext cx="12583747" cy="676656"/>
          </a:xfrm>
        </p:spPr>
        <p:txBody>
          <a:bodyPr/>
          <a:lstStyle/>
          <a:p>
            <a:r>
              <a:rPr lang="en-GB" dirty="0"/>
              <a:t>  SHADOWS CONTINUATION EDITED</a:t>
            </a:r>
          </a:p>
        </p:txBody>
      </p:sp>
      <p:pic>
        <p:nvPicPr>
          <p:cNvPr id="21" name="Content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0726272C-56A3-BD69-8C8B-9C0B1229B6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950523" y="2492375"/>
            <a:ext cx="2763441" cy="3684588"/>
          </a:xfr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6AAB3A1-B9EB-FF7E-A2D5-4C8512D3A212}"/>
              </a:ext>
            </a:extLst>
          </p:cNvPr>
          <p:cNvSpPr txBox="1">
            <a:spLocks/>
          </p:cNvSpPr>
          <p:nvPr/>
        </p:nvSpPr>
        <p:spPr>
          <a:xfrm>
            <a:off x="576072" y="1911096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EDITED BY CAMERA RAW FILTER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F75380F-9D7D-501D-E5ED-3B9F1924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2236" y="1911096"/>
            <a:ext cx="2944368" cy="402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EDITED BY CAMERA RAW FILTER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267442B-3321-5FC8-114A-755FBCAFC250}"/>
              </a:ext>
            </a:extLst>
          </p:cNvPr>
          <p:cNvSpPr txBox="1">
            <a:spLocks/>
          </p:cNvSpPr>
          <p:nvPr/>
        </p:nvSpPr>
        <p:spPr>
          <a:xfrm>
            <a:off x="8950523" y="1911096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EDITED BY CAMERA RAW FILTER</a:t>
            </a:r>
            <a:endParaRPr lang="en-US" dirty="0"/>
          </a:p>
        </p:txBody>
      </p:sp>
      <p:pic>
        <p:nvPicPr>
          <p:cNvPr id="28" name="Content Placeholder 27" descr="A picture containing wall, person, dark, black&#10;&#10;Description automatically generated">
            <a:extLst>
              <a:ext uri="{FF2B5EF4-FFF2-40B4-BE49-F238E27FC236}">
                <a16:creationId xmlns:a16="http://schemas.microsoft.com/office/drawing/2014/main" id="{A5B15438-04DE-3BD9-2608-5F30A5F5E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899" y="2505075"/>
            <a:ext cx="2937540" cy="3684588"/>
          </a:xfrm>
        </p:spPr>
      </p:pic>
      <p:pic>
        <p:nvPicPr>
          <p:cNvPr id="30" name="Picture 2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97D8A3F-ABF8-359B-16B4-71598058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663" y="4334669"/>
            <a:ext cx="1601052" cy="23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CCB432ABB4A44B9036CEB2EBAB438" ma:contentTypeVersion="12" ma:contentTypeDescription="Create a new document." ma:contentTypeScope="" ma:versionID="da28c056ff8a0f34735d2fbfd112566c">
  <xsd:schema xmlns:xsd="http://www.w3.org/2001/XMLSchema" xmlns:xs="http://www.w3.org/2001/XMLSchema" xmlns:p="http://schemas.microsoft.com/office/2006/metadata/properties" xmlns:ns3="2cc68ab1-4e78-4460-8461-743f2ec9833c" xmlns:ns4="05fb4793-255c-4f50-8227-0ce960d1e6fa" targetNamespace="http://schemas.microsoft.com/office/2006/metadata/properties" ma:root="true" ma:fieldsID="10cadbcc87d2f022ae121843e74e676d" ns3:_="" ns4:_="">
    <xsd:import namespace="2cc68ab1-4e78-4460-8461-743f2ec9833c"/>
    <xsd:import namespace="05fb4793-255c-4f50-8227-0ce960d1e6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68ab1-4e78-4460-8461-743f2ec98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b4793-255c-4f50-8227-0ce960d1e6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52BE3-B3ED-42D6-80A7-7DF570869B7D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05fb4793-255c-4f50-8227-0ce960d1e6fa"/>
    <ds:schemaRef ds:uri="http://schemas.microsoft.com/office/2006/metadata/properties"/>
    <ds:schemaRef ds:uri="http://purl.org/dc/terms/"/>
    <ds:schemaRef ds:uri="http://schemas.microsoft.com/office/infopath/2007/PartnerControls"/>
    <ds:schemaRef ds:uri="2cc68ab1-4e78-4460-8461-743f2ec983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9FEAB0-8EF8-4AEE-9953-8380C3AF8328}">
  <ds:schemaRefs>
    <ds:schemaRef ds:uri="05fb4793-255c-4f50-8227-0ce960d1e6fa"/>
    <ds:schemaRef ds:uri="2cc68ab1-4e78-4460-8461-743f2ec983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40FCE9-CEDB-4A04-A7AB-26141F1CC9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{182DE5CC-5857-451C-AE67-75A7667A45C5}tf11964407_win32</Template>
  <TotalTime>71065</TotalTime>
  <Words>211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Cavolini</vt:lpstr>
      <vt:lpstr>Courier New</vt:lpstr>
      <vt:lpstr>Gill Sans Nova</vt:lpstr>
      <vt:lpstr>Gill Sans Nova Light</vt:lpstr>
      <vt:lpstr>Sagona Book</vt:lpstr>
      <vt:lpstr>Office Theme</vt:lpstr>
      <vt:lpstr>UNEDITED IMAGES FOR SHOOT INSPIRED BY JACK DAVISON</vt:lpstr>
      <vt:lpstr>SHADOWS CONTINUATION EDITED</vt:lpstr>
      <vt:lpstr>UNEDITED IMAGES FOR SHOOT INSPIRED BY JACK DAVISON</vt:lpstr>
      <vt:lpstr>SHADOWS CONTINUATION EDITED</vt:lpstr>
      <vt:lpstr>UNEDITED IMAGES FOR SHOOT INSPIRED BY JACK DAVISON</vt:lpstr>
      <vt:lpstr>SHADOWS CONTINUATION EDITED</vt:lpstr>
      <vt:lpstr>UNEDITED IMAGES FOR SHOOT INSPIRED BY JACK DAVISON</vt:lpstr>
      <vt:lpstr>  SHADOWS CONTINUATION EDITED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Lily Prosser DIGITAL PORTFOLIO</dc:title>
  <dc:creator>Lily Prosser</dc:creator>
  <cp:lastModifiedBy>Lily Prosser</cp:lastModifiedBy>
  <cp:revision>9</cp:revision>
  <dcterms:created xsi:type="dcterms:W3CDTF">2022-09-12T16:40:54Z</dcterms:created>
  <dcterms:modified xsi:type="dcterms:W3CDTF">2022-12-04T21:43:21Z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0x010100B60CCB432ABB4A44B9036CEB2EBAB438</vt:lpwstr>
  </property>
</Properties>
</file>