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2EA6-574A-DF38-4F79-19C9914FD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29D2B-25D2-C736-4DF7-89771A15D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21FBD-8152-9845-9672-42B4FBB0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075A-67AB-4F0C-9F87-7EAD970E5BD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628AF-0F57-547A-DC35-26739C6B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5EC40-2F39-10C9-6D9B-A6E0536F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2906-7264-46FD-A1FA-15659C1B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5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FC51-BC60-12C2-C64F-B4E0D5A0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7D1D6-6186-1243-0086-6B793D7DE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4DB9A-F23B-1915-7660-D1BCE003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075A-67AB-4F0C-9F87-7EAD970E5BD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14620-DD8F-027D-ADDC-D4230354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02F78-B013-D965-2151-2811743E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2906-7264-46FD-A1FA-15659C1B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76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50DBF-CC8F-BC48-F983-4CC4AEA74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0213C-D5F2-C809-3214-C63BA5B65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3F413-5E4D-3BFF-2256-F75FB23D2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075A-67AB-4F0C-9F87-7EAD970E5BD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9B90B-3DF3-BB28-AEA0-112E8690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315D4-EE14-D903-0B74-E683ECD7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2906-7264-46FD-A1FA-15659C1B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6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D91A-E28D-D536-23C9-2EAC834B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99566-1779-8ED1-F410-87D360068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148A1-BDCA-63D0-E781-848BCC82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075A-67AB-4F0C-9F87-7EAD970E5BD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84E83-5A9B-9B13-1140-41B0EA53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3256F-B8D7-4C70-24F4-2057DE49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2906-7264-46FD-A1FA-15659C1B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51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C996-D76D-C35C-41ED-E6A20E0E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43D9-EA0C-E03D-808F-78433E4C1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EEB81-8ED6-9615-F5B0-A977FCF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075A-67AB-4F0C-9F87-7EAD970E5BD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1E4D2-C70C-F1B7-8A3A-D9A8615E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64631-E589-05F3-AF31-7E2DB803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2906-7264-46FD-A1FA-15659C1B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2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297B-18BA-E33B-ABAE-491E9932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B9C60-C7FD-9A7B-828C-FFD1D17F8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FEC1E-192D-AA44-2DB2-7BB69AE1D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E8F79-7DD7-E118-D223-FFBC803C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075A-67AB-4F0C-9F87-7EAD970E5BD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B8662-B019-5819-E5D7-B683E83C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0FED6-CA9E-1398-5A84-1C2AD820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2906-7264-46FD-A1FA-15659C1B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1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B60E-9ABB-2514-06AA-FA1C78BB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8BF16-5E4A-5AEC-50E2-0EB373618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A8586-BE02-5D76-C8DD-925AFEF6E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98591-E372-B3B0-05B0-EAA2623CB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BBD4B-5328-2CF5-8CF9-A24754837D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11F15-A3F4-8C34-22A7-AC6B2FE4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075A-67AB-4F0C-9F87-7EAD970E5BD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2910EA-87ED-A6EE-2F91-EB81D148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709F6E-4946-A53D-4653-753735B1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2906-7264-46FD-A1FA-15659C1B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0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BDB0-B438-08E4-31FB-B4B7BE78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44228-A3F4-13F8-3A49-EBB88C06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075A-67AB-4F0C-9F87-7EAD970E5BD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73244-635B-42D8-B46D-142372D4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2AA47-CBF7-6D6C-FFE6-321CBD2C2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2906-7264-46FD-A1FA-15659C1B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88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5ACF3-183C-8662-8FBC-09C0586F7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075A-67AB-4F0C-9F87-7EAD970E5BD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591DF-9064-6818-6A13-FF4040D8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0D20A-6BD5-9564-9EF3-0E321F07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2906-7264-46FD-A1FA-15659C1B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5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5AE7-6568-EE4C-9565-4190491E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E0ADD-95AB-AE15-6AED-7323CA8A4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4B626-8CB1-9343-26AC-C61C04547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3D0B6-2615-6DFD-F0BD-26579FC9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075A-67AB-4F0C-9F87-7EAD970E5BD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F5586-5455-56F9-8D9F-FE7C3034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95C8F-738C-824A-58B6-1A1B9EA8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2906-7264-46FD-A1FA-15659C1B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7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F04B-E58A-7DAB-8257-2934F23E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DA11F-343F-E2F7-10A0-1B427F7B0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B5348-0ECD-B68C-9736-EDD199AF1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F3D46-6F08-6FEA-54CB-25F84FC3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075A-67AB-4F0C-9F87-7EAD970E5BD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13C6F-ED3C-9670-BF43-4589F9E2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8FAB7-6271-D052-1680-251861B6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2906-7264-46FD-A1FA-15659C1B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5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BFFFF-D7C0-C0B4-8A4E-0B09B22C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C8892-E166-FCA6-8BDD-F1E505A66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9FB94-7AAE-9C69-871B-0825DCF5B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9075A-67AB-4F0C-9F87-7EAD970E5BD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31D93-2E64-DEA4-2640-E777E07D5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10844-9368-A6F2-CD48-C7209FA8C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42906-7264-46FD-A1FA-15659C1B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E67AD-8F21-5586-3063-5F9C2A8D3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1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30E60-743F-9D98-AA6C-93D4ABC65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6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FAA68-5565-040E-B32F-DFB432AC4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0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ollage of a person and person&#10;&#10;Description automatically generated with low confidence">
            <a:extLst>
              <a:ext uri="{FF2B5EF4-FFF2-40B4-BE49-F238E27FC236}">
                <a16:creationId xmlns:a16="http://schemas.microsoft.com/office/drawing/2014/main" id="{CA7879D3-968D-982D-CE10-992C6CA37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8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03458-7C52-4963-9A01-2B3599563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475A-0D31-553D-CD2A-AD30C1FFF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9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E2C0F-3BC5-3E8E-A7E4-92DFB4BA2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8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02B3A-DF82-BBA7-2A0C-B1BDE276F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4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40F0F-9B0C-4DD8-AFA2-FEDCC3C83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6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14D15-9B51-72F1-2543-C0D2D6DB0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1F3CC-218A-27EA-CACE-ACED1B2AA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5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F2200-1B13-3023-B3A4-7F19855E7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20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Prosser</dc:creator>
  <cp:lastModifiedBy>Lily Prosser</cp:lastModifiedBy>
  <cp:revision>4</cp:revision>
  <dcterms:created xsi:type="dcterms:W3CDTF">2022-12-03T21:04:31Z</dcterms:created>
  <dcterms:modified xsi:type="dcterms:W3CDTF">2023-01-27T16:05:36Z</dcterms:modified>
</cp:coreProperties>
</file>