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1"/>
  </p:notesMasterIdLst>
  <p:sldIdLst>
    <p:sldId id="281" r:id="rId6"/>
    <p:sldId id="280" r:id="rId7"/>
    <p:sldId id="279" r:id="rId8"/>
    <p:sldId id="256"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5A70C-9C19-4770-8EF2-B7EA03922606}" v="5" dt="2022-12-03T17:54:13.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69754-87AA-4F87-8CDA-5F0BE7785EFE}" type="datetimeFigureOut">
              <a:rPr lang="en-GB" smtClean="0"/>
              <a:t>03/12/2022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FD8A8-8C50-400E-8447-BD5ABF27081C}" type="slidenum">
              <a:rPr lang="en-GB" smtClean="0"/>
              <a:t>‹#›</a:t>
            </a:fld>
            <a:endParaRPr lang="en-GB"/>
          </a:p>
        </p:txBody>
      </p:sp>
    </p:spTree>
    <p:extLst>
      <p:ext uri="{BB962C8B-B14F-4D97-AF65-F5344CB8AC3E}">
        <p14:creationId xmlns:p14="http://schemas.microsoft.com/office/powerpoint/2010/main" val="295768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48AB-A6DF-2D5E-2EA1-9CC7B5CF1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331D4B-B25C-9985-B381-BE3DFCA52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17F8FD-6BE6-C725-DFAF-AD19AF7AAA48}"/>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5" name="Footer Placeholder 4">
            <a:extLst>
              <a:ext uri="{FF2B5EF4-FFF2-40B4-BE49-F238E27FC236}">
                <a16:creationId xmlns:a16="http://schemas.microsoft.com/office/drawing/2014/main" id="{4A0EB356-F9AF-A8D3-46DF-2CDF1D0CF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624F6-A3DE-1482-64E1-CA500197EC0A}"/>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325494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550E-CC6C-8B39-178C-5E3E7C6A9D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5D98D8-5BCD-3534-AEB1-EC9F911A0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D1081F-0D92-ACDC-BC4A-34C1BB052DDD}"/>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5" name="Footer Placeholder 4">
            <a:extLst>
              <a:ext uri="{FF2B5EF4-FFF2-40B4-BE49-F238E27FC236}">
                <a16:creationId xmlns:a16="http://schemas.microsoft.com/office/drawing/2014/main" id="{AC4682B2-1A9F-3219-928C-0E94B18B4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911C9-E76D-BCB0-4099-56D45AE2D19C}"/>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219300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56FE3-8993-ED56-D14A-1FF6397949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14BDE5-E11F-77E8-5618-C3CE96C532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9ACDD4-994D-4224-2A99-D07D6F3981FD}"/>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5" name="Footer Placeholder 4">
            <a:extLst>
              <a:ext uri="{FF2B5EF4-FFF2-40B4-BE49-F238E27FC236}">
                <a16:creationId xmlns:a16="http://schemas.microsoft.com/office/drawing/2014/main" id="{A2624AC4-F52A-F110-6920-DF5A5D6819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E038C5-7442-54D9-1110-BCF550707B0E}"/>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137258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46994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253787469"/>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803831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12096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259407122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256460379"/>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41661"/>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7462863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A006-849F-3BD2-1A50-BB81201DDD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21AB88-FA23-CDC3-35D6-700097E4D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A8E7EA-0346-F222-B8C4-42043E6BC1DA}"/>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5" name="Footer Placeholder 4">
            <a:extLst>
              <a:ext uri="{FF2B5EF4-FFF2-40B4-BE49-F238E27FC236}">
                <a16:creationId xmlns:a16="http://schemas.microsoft.com/office/drawing/2014/main" id="{03A6356B-A81C-9226-841A-5DEA126F6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65FA3-F436-7BD2-6C7F-3564A998A6D5}"/>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92253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454945866"/>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Tree>
    <p:extLst>
      <p:ext uri="{BB962C8B-B14F-4D97-AF65-F5344CB8AC3E}">
        <p14:creationId xmlns:p14="http://schemas.microsoft.com/office/powerpoint/2010/main" val="254122967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Tree>
    <p:extLst>
      <p:ext uri="{BB962C8B-B14F-4D97-AF65-F5344CB8AC3E}">
        <p14:creationId xmlns:p14="http://schemas.microsoft.com/office/powerpoint/2010/main" val="266137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3421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358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63352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71449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2009293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758286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64876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4FB9-25E9-A4B1-F1E2-D11F35E97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0A1888-E955-4D46-DB00-37E220931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2A5CA-8247-DB32-98A9-311F08048CB4}"/>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5" name="Footer Placeholder 4">
            <a:extLst>
              <a:ext uri="{FF2B5EF4-FFF2-40B4-BE49-F238E27FC236}">
                <a16:creationId xmlns:a16="http://schemas.microsoft.com/office/drawing/2014/main" id="{29E3771C-72EE-95EC-8502-9D32FF252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7D8E87-C4B7-4734-9AFC-795826FD0F08}"/>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170208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FA00-C1C4-32D3-3D09-B0366B7A5E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D70FB4-9F95-7025-BFAB-3BCA070AC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44CBEE-1DDA-B497-A101-AD1347580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4D2BA9-C325-0942-5FEE-B55D45DD3F08}"/>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6" name="Footer Placeholder 5">
            <a:extLst>
              <a:ext uri="{FF2B5EF4-FFF2-40B4-BE49-F238E27FC236}">
                <a16:creationId xmlns:a16="http://schemas.microsoft.com/office/drawing/2014/main" id="{5C614BBF-745E-71CB-7C61-3BD5049E1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D687B-D8FC-B4F6-3340-DE968220DDD0}"/>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92186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13CA-5801-7076-E06E-E8BD50699E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967C0E-C93E-EF8C-A7BF-1BDA862B8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CBA5C-B4EF-E171-C13B-C33F53CBC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96AD45-94D0-83B7-DA4D-05228C546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83796-AA68-AEB2-AAE1-665D543397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3C06F1-8BB2-52B6-252D-D1BBDB14B973}"/>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8" name="Footer Placeholder 7">
            <a:extLst>
              <a:ext uri="{FF2B5EF4-FFF2-40B4-BE49-F238E27FC236}">
                <a16:creationId xmlns:a16="http://schemas.microsoft.com/office/drawing/2014/main" id="{2FE0590D-7943-73F7-8A38-D9C2A205B5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2B4CD4-9A89-1D7C-8856-53B906CD2D13}"/>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48728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93B3-FB47-8062-58B2-03EEA091A2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A3F752-1600-37A0-E0B1-378C9C93E07E}"/>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4" name="Footer Placeholder 3">
            <a:extLst>
              <a:ext uri="{FF2B5EF4-FFF2-40B4-BE49-F238E27FC236}">
                <a16:creationId xmlns:a16="http://schemas.microsoft.com/office/drawing/2014/main" id="{B42D22EB-B2BE-D226-F2ED-DBA6CDA705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E3D60C-5D36-E2C9-552C-8CF9217D5780}"/>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91776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1A89B-8ABA-F2E9-1EB2-A90B46BC36EF}"/>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3" name="Footer Placeholder 2">
            <a:extLst>
              <a:ext uri="{FF2B5EF4-FFF2-40B4-BE49-F238E27FC236}">
                <a16:creationId xmlns:a16="http://schemas.microsoft.com/office/drawing/2014/main" id="{CA81AEC0-C49E-CBF7-694D-03C6725773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3FDF3F-3421-6461-EE85-6E839C3F0B12}"/>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340025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7843-251C-69DE-7F7D-AFCBA7F7F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96FF03-6777-9F60-2943-CE73881C0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35EB10-DF02-0E3D-341A-8BAF5F37C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5D757-03A8-E36D-211B-BE238FB87F64}"/>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6" name="Footer Placeholder 5">
            <a:extLst>
              <a:ext uri="{FF2B5EF4-FFF2-40B4-BE49-F238E27FC236}">
                <a16:creationId xmlns:a16="http://schemas.microsoft.com/office/drawing/2014/main" id="{03FFDDEF-CB57-6C7E-8CD4-E6780554C2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FBD36-462E-469E-A7E8-21A97DD1B0A9}"/>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9967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B273-24C5-04EA-D07D-C005B7D58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B8361C-13C2-5DE5-73B6-FAC326441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0AC980-34DF-0B30-DAEA-EB4A9A0DD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613CC-7B95-3469-E39D-C39E6418B70A}"/>
              </a:ext>
            </a:extLst>
          </p:cNvPr>
          <p:cNvSpPr>
            <a:spLocks noGrp="1"/>
          </p:cNvSpPr>
          <p:nvPr>
            <p:ph type="dt" sz="half" idx="10"/>
          </p:nvPr>
        </p:nvSpPr>
        <p:spPr/>
        <p:txBody>
          <a:bodyPr/>
          <a:lstStyle/>
          <a:p>
            <a:fld id="{C0479E7E-9031-4F29-A5AC-AB7826BF2EC2}" type="datetimeFigureOut">
              <a:rPr lang="en-GB" smtClean="0"/>
              <a:t>03/12/2022</a:t>
            </a:fld>
            <a:endParaRPr lang="en-GB"/>
          </a:p>
        </p:txBody>
      </p:sp>
      <p:sp>
        <p:nvSpPr>
          <p:cNvPr id="6" name="Footer Placeholder 5">
            <a:extLst>
              <a:ext uri="{FF2B5EF4-FFF2-40B4-BE49-F238E27FC236}">
                <a16:creationId xmlns:a16="http://schemas.microsoft.com/office/drawing/2014/main" id="{C059BC50-E040-13F5-04F1-482199371B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8786E1-7AF1-D29B-DF1F-384D2E977F65}"/>
              </a:ext>
            </a:extLst>
          </p:cNvPr>
          <p:cNvSpPr>
            <a:spLocks noGrp="1"/>
          </p:cNvSpPr>
          <p:nvPr>
            <p:ph type="sldNum" sz="quarter" idx="12"/>
          </p:nvPr>
        </p:nvSpPr>
        <p:spPr/>
        <p:txBody>
          <a:bodyPr/>
          <a:lstStyle/>
          <a:p>
            <a:fld id="{AC20B982-5EB1-4CF0-91E5-FDB73F504CC5}" type="slidenum">
              <a:rPr lang="en-GB" smtClean="0"/>
              <a:t>‹#›</a:t>
            </a:fld>
            <a:endParaRPr lang="en-GB"/>
          </a:p>
        </p:txBody>
      </p:sp>
    </p:spTree>
    <p:extLst>
      <p:ext uri="{BB962C8B-B14F-4D97-AF65-F5344CB8AC3E}">
        <p14:creationId xmlns:p14="http://schemas.microsoft.com/office/powerpoint/2010/main" val="28047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E4F72-4E1C-CBF4-4D97-43BC5E00A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B890DC-B8FF-E51E-B289-092E98397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4125B-8799-5F0E-3101-059FB6969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79E7E-9031-4F29-A5AC-AB7826BF2EC2}" type="datetimeFigureOut">
              <a:rPr lang="en-GB" smtClean="0"/>
              <a:t>03/12/2022</a:t>
            </a:fld>
            <a:endParaRPr lang="en-GB"/>
          </a:p>
        </p:txBody>
      </p:sp>
      <p:sp>
        <p:nvSpPr>
          <p:cNvPr id="5" name="Footer Placeholder 4">
            <a:extLst>
              <a:ext uri="{FF2B5EF4-FFF2-40B4-BE49-F238E27FC236}">
                <a16:creationId xmlns:a16="http://schemas.microsoft.com/office/drawing/2014/main" id="{69960A76-54D7-4DE7-7BC6-D1B5E2E09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FD155C-8836-9766-8929-397E4F9D1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0B982-5EB1-4CF0-91E5-FDB73F504CC5}" type="slidenum">
              <a:rPr lang="en-GB" smtClean="0"/>
              <a:t>‹#›</a:t>
            </a:fld>
            <a:endParaRPr lang="en-GB"/>
          </a:p>
        </p:txBody>
      </p:sp>
    </p:spTree>
    <p:extLst>
      <p:ext uri="{BB962C8B-B14F-4D97-AF65-F5344CB8AC3E}">
        <p14:creationId xmlns:p14="http://schemas.microsoft.com/office/powerpoint/2010/main" val="387717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0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93E2-3AC3-BEE5-0769-C32E7DC16702}"/>
              </a:ext>
            </a:extLst>
          </p:cNvPr>
          <p:cNvSpPr>
            <a:spLocks noGrp="1"/>
          </p:cNvSpPr>
          <p:nvPr>
            <p:ph type="title"/>
          </p:nvPr>
        </p:nvSpPr>
        <p:spPr>
          <a:xfrm>
            <a:off x="838200" y="583161"/>
            <a:ext cx="10515600" cy="6200193"/>
          </a:xfrm>
        </p:spPr>
        <p:txBody>
          <a:bodyPr/>
          <a:lstStyle/>
          <a:p>
            <a:pPr algn="ctr"/>
            <a:r>
              <a:rPr lang="en-GB" dirty="0"/>
              <a:t>CONCEALMENT PORTFOLIO 1.5</a:t>
            </a:r>
            <a:br>
              <a:rPr lang="en-GB" dirty="0"/>
            </a:br>
            <a:r>
              <a:rPr lang="en-GB" dirty="0"/>
              <a:t>EXPERIMENTING AS A PHOTOGRAPHER </a:t>
            </a:r>
            <a:br>
              <a:rPr lang="en-GB" dirty="0"/>
            </a:br>
            <a:br>
              <a:rPr lang="en-GB" dirty="0"/>
            </a:br>
            <a:r>
              <a:rPr lang="en-GB" dirty="0"/>
              <a:t>- Lily Prosser</a:t>
            </a:r>
            <a:br>
              <a:rPr lang="en-GB" dirty="0"/>
            </a:br>
            <a:endParaRPr lang="en-GB" dirty="0"/>
          </a:p>
        </p:txBody>
      </p:sp>
    </p:spTree>
    <p:extLst>
      <p:ext uri="{BB962C8B-B14F-4D97-AF65-F5344CB8AC3E}">
        <p14:creationId xmlns:p14="http://schemas.microsoft.com/office/powerpoint/2010/main" val="298288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CB4FE4B-9A5F-D2FD-E2BA-AE1A4EBFC789}"/>
              </a:ext>
            </a:extLst>
          </p:cNvPr>
          <p:cNvSpPr txBox="1"/>
          <p:nvPr/>
        </p:nvSpPr>
        <p:spPr>
          <a:xfrm>
            <a:off x="660918" y="867746"/>
            <a:ext cx="10870163" cy="4893647"/>
          </a:xfrm>
          <a:prstGeom prst="rect">
            <a:avLst/>
          </a:prstGeom>
          <a:noFill/>
        </p:spPr>
        <p:txBody>
          <a:bodyPr wrap="square" rtlCol="0">
            <a:spAutoFit/>
          </a:bodyPr>
          <a:lstStyle/>
          <a:p>
            <a:r>
              <a:rPr lang="en-GB" sz="2400" dirty="0">
                <a:latin typeface="+mj-lt"/>
              </a:rPr>
              <a:t>I thought to maximalise my skill set for production within these portfolios I’ll grow myself as a photographer without using any artists or photographers for inspiration; subsequently, leading me into becoming a more imaginative photographer. However, this does mean there will be no artist investigation, shoot plan and composition sketches. The plus side which lead me into choosing the extra pathway was that it enlarges my thoughts, feelings and how competent I am with using a camera within my brief of concealment. These mini shoots only contain few images, however editing and use of manual camera settings have gone in thought, with a finalising evaluation. </a:t>
            </a:r>
          </a:p>
          <a:p>
            <a:endParaRPr lang="en-GB" sz="2400" dirty="0">
              <a:latin typeface="+mj-lt"/>
            </a:endParaRPr>
          </a:p>
          <a:p>
            <a:r>
              <a:rPr lang="en-GB" sz="2400" dirty="0">
                <a:latin typeface="+mj-lt"/>
              </a:rPr>
              <a:t>For example, I used my camera skills and use of aperture and shutter speeds to create a unique and unusual shoot, using light painting.</a:t>
            </a:r>
          </a:p>
        </p:txBody>
      </p:sp>
    </p:spTree>
    <p:extLst>
      <p:ext uri="{BB962C8B-B14F-4D97-AF65-F5344CB8AC3E}">
        <p14:creationId xmlns:p14="http://schemas.microsoft.com/office/powerpoint/2010/main" val="302963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E5B3D38-06D7-0350-89E5-7F63D22F3470}"/>
              </a:ext>
            </a:extLst>
          </p:cNvPr>
          <p:cNvSpPr>
            <a:spLocks noGrp="1"/>
          </p:cNvSpPr>
          <p:nvPr>
            <p:ph type="title"/>
          </p:nvPr>
        </p:nvSpPr>
        <p:spPr>
          <a:xfrm>
            <a:off x="270387" y="104320"/>
            <a:ext cx="11651226" cy="676656"/>
          </a:xfrm>
        </p:spPr>
        <p:txBody>
          <a:bodyPr/>
          <a:lstStyle/>
          <a:p>
            <a:r>
              <a:rPr lang="en-GB" dirty="0"/>
              <a:t>First In School Shoot  - Light painting.  </a:t>
            </a:r>
          </a:p>
        </p:txBody>
      </p:sp>
      <p:pic>
        <p:nvPicPr>
          <p:cNvPr id="69" name="Picture 68">
            <a:extLst>
              <a:ext uri="{FF2B5EF4-FFF2-40B4-BE49-F238E27FC236}">
                <a16:creationId xmlns:a16="http://schemas.microsoft.com/office/drawing/2014/main" id="{CC6FD0EC-C25D-9CC3-F277-9FCC4B4198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6678"/>
            <a:ext cx="2561303" cy="2174861"/>
          </a:xfrm>
          <a:prstGeom prst="rect">
            <a:avLst/>
          </a:prstGeom>
        </p:spPr>
      </p:pic>
      <p:pic>
        <p:nvPicPr>
          <p:cNvPr id="70" name="Picture 69">
            <a:extLst>
              <a:ext uri="{FF2B5EF4-FFF2-40B4-BE49-F238E27FC236}">
                <a16:creationId xmlns:a16="http://schemas.microsoft.com/office/drawing/2014/main" id="{DA12EC14-5F0E-2CC2-B70F-10AC863E1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215" y="956678"/>
            <a:ext cx="2579370" cy="2174861"/>
          </a:xfrm>
          <a:prstGeom prst="rect">
            <a:avLst/>
          </a:prstGeom>
        </p:spPr>
      </p:pic>
      <p:pic>
        <p:nvPicPr>
          <p:cNvPr id="71" name="Picture 70">
            <a:extLst>
              <a:ext uri="{FF2B5EF4-FFF2-40B4-BE49-F238E27FC236}">
                <a16:creationId xmlns:a16="http://schemas.microsoft.com/office/drawing/2014/main" id="{3A5EBF9B-26D9-C65A-9431-CFA4A9D0F4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201" y="956678"/>
            <a:ext cx="2204430" cy="2174861"/>
          </a:xfrm>
          <a:prstGeom prst="rect">
            <a:avLst/>
          </a:prstGeom>
        </p:spPr>
      </p:pic>
      <p:pic>
        <p:nvPicPr>
          <p:cNvPr id="72" name="Picture 71">
            <a:extLst>
              <a:ext uri="{FF2B5EF4-FFF2-40B4-BE49-F238E27FC236}">
                <a16:creationId xmlns:a16="http://schemas.microsoft.com/office/drawing/2014/main" id="{947ADA46-9607-8E84-F180-54EDCA34F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247" y="956679"/>
            <a:ext cx="2299496" cy="2174861"/>
          </a:xfrm>
          <a:prstGeom prst="rect">
            <a:avLst/>
          </a:prstGeom>
        </p:spPr>
      </p:pic>
      <p:pic>
        <p:nvPicPr>
          <p:cNvPr id="73" name="Picture 72">
            <a:extLst>
              <a:ext uri="{FF2B5EF4-FFF2-40B4-BE49-F238E27FC236}">
                <a16:creationId xmlns:a16="http://schemas.microsoft.com/office/drawing/2014/main" id="{9D01E24C-4A76-9AFE-F06A-2F2630CF61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9655" y="956678"/>
            <a:ext cx="2132345" cy="2174861"/>
          </a:xfrm>
          <a:prstGeom prst="rect">
            <a:avLst/>
          </a:prstGeom>
        </p:spPr>
      </p:pic>
      <p:pic>
        <p:nvPicPr>
          <p:cNvPr id="74" name="Picture 73">
            <a:extLst>
              <a:ext uri="{FF2B5EF4-FFF2-40B4-BE49-F238E27FC236}">
                <a16:creationId xmlns:a16="http://schemas.microsoft.com/office/drawing/2014/main" id="{C81E1A47-AA04-6BF2-9A26-864B611B59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936506"/>
            <a:ext cx="2561303" cy="2238298"/>
          </a:xfrm>
          <a:prstGeom prst="rect">
            <a:avLst/>
          </a:prstGeom>
        </p:spPr>
      </p:pic>
      <p:pic>
        <p:nvPicPr>
          <p:cNvPr id="75" name="Picture 74">
            <a:extLst>
              <a:ext uri="{FF2B5EF4-FFF2-40B4-BE49-F238E27FC236}">
                <a16:creationId xmlns:a16="http://schemas.microsoft.com/office/drawing/2014/main" id="{D011AB4D-569C-219F-1731-217982B15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1216" y="3936506"/>
            <a:ext cx="2561302" cy="2238298"/>
          </a:xfrm>
          <a:prstGeom prst="rect">
            <a:avLst/>
          </a:prstGeom>
        </p:spPr>
      </p:pic>
      <p:pic>
        <p:nvPicPr>
          <p:cNvPr id="76" name="Picture 75">
            <a:extLst>
              <a:ext uri="{FF2B5EF4-FFF2-40B4-BE49-F238E27FC236}">
                <a16:creationId xmlns:a16="http://schemas.microsoft.com/office/drawing/2014/main" id="{D8B487C4-2F1C-9A37-88E3-368514F4CE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2429" y="3938379"/>
            <a:ext cx="2270202" cy="2238299"/>
          </a:xfrm>
          <a:prstGeom prst="rect">
            <a:avLst/>
          </a:prstGeom>
        </p:spPr>
      </p:pic>
      <p:pic>
        <p:nvPicPr>
          <p:cNvPr id="77" name="Picture 76">
            <a:extLst>
              <a:ext uri="{FF2B5EF4-FFF2-40B4-BE49-F238E27FC236}">
                <a16:creationId xmlns:a16="http://schemas.microsoft.com/office/drawing/2014/main" id="{477A1D20-80AB-100A-D335-6BB64E2BC3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2542" y="3936506"/>
            <a:ext cx="2299496" cy="2238298"/>
          </a:xfrm>
          <a:prstGeom prst="rect">
            <a:avLst/>
          </a:prstGeom>
        </p:spPr>
      </p:pic>
      <p:pic>
        <p:nvPicPr>
          <p:cNvPr id="78" name="Picture 77">
            <a:extLst>
              <a:ext uri="{FF2B5EF4-FFF2-40B4-BE49-F238E27FC236}">
                <a16:creationId xmlns:a16="http://schemas.microsoft.com/office/drawing/2014/main" id="{22A57212-38A2-9FB3-5DD2-0BBAF58757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11949" y="3936505"/>
            <a:ext cx="2180051" cy="2238299"/>
          </a:xfrm>
          <a:prstGeom prst="rect">
            <a:avLst/>
          </a:prstGeom>
        </p:spPr>
      </p:pic>
    </p:spTree>
    <p:extLst>
      <p:ext uri="{BB962C8B-B14F-4D97-AF65-F5344CB8AC3E}">
        <p14:creationId xmlns:p14="http://schemas.microsoft.com/office/powerpoint/2010/main" val="144501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3575-81BA-7865-4DF9-FBCA58565F61}"/>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BF6E597-A5C8-C2B1-444A-BCC2713F87DA}"/>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96008618-D3D0-797D-79A0-A3E5E9AF8130}"/>
              </a:ext>
            </a:extLst>
          </p:cNvPr>
          <p:cNvPicPr>
            <a:picLocks noChangeAspect="1"/>
          </p:cNvPicPr>
          <p:nvPr/>
        </p:nvPicPr>
        <p:blipFill>
          <a:blip r:embed="rId2"/>
          <a:stretch>
            <a:fillRect/>
          </a:stretch>
        </p:blipFill>
        <p:spPr>
          <a:xfrm>
            <a:off x="0" y="1"/>
            <a:ext cx="12191736" cy="6858000"/>
          </a:xfrm>
          <a:prstGeom prst="rect">
            <a:avLst/>
          </a:prstGeom>
        </p:spPr>
      </p:pic>
    </p:spTree>
    <p:extLst>
      <p:ext uri="{BB962C8B-B14F-4D97-AF65-F5344CB8AC3E}">
        <p14:creationId xmlns:p14="http://schemas.microsoft.com/office/powerpoint/2010/main" val="267522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Graphical user interface, text&#10;&#10;Description automatically generated">
            <a:extLst>
              <a:ext uri="{FF2B5EF4-FFF2-40B4-BE49-F238E27FC236}">
                <a16:creationId xmlns:a16="http://schemas.microsoft.com/office/drawing/2014/main" id="{947F6BB4-F4F8-F976-ED2A-E25AB49F2F50}"/>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4502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CCB432ABB4A44B9036CEB2EBAB438" ma:contentTypeVersion="12" ma:contentTypeDescription="Create a new document." ma:contentTypeScope="" ma:versionID="da28c056ff8a0f34735d2fbfd112566c">
  <xsd:schema xmlns:xsd="http://www.w3.org/2001/XMLSchema" xmlns:xs="http://www.w3.org/2001/XMLSchema" xmlns:p="http://schemas.microsoft.com/office/2006/metadata/properties" xmlns:ns3="2cc68ab1-4e78-4460-8461-743f2ec9833c" xmlns:ns4="05fb4793-255c-4f50-8227-0ce960d1e6fa" targetNamespace="http://schemas.microsoft.com/office/2006/metadata/properties" ma:root="true" ma:fieldsID="10cadbcc87d2f022ae121843e74e676d" ns3:_="" ns4:_="">
    <xsd:import namespace="2cc68ab1-4e78-4460-8461-743f2ec9833c"/>
    <xsd:import namespace="05fb4793-255c-4f50-8227-0ce960d1e6f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68ab1-4e78-4460-8461-743f2ec98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fb4793-255c-4f50-8227-0ce960d1e6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78D5BF-DB82-4314-9B52-69D2EAD79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68ab1-4e78-4460-8461-743f2ec9833c"/>
    <ds:schemaRef ds:uri="05fb4793-255c-4f50-8227-0ce960d1e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41B9ED-9577-45BE-8FC1-76E2ECDDA554}">
  <ds:schemaRefs>
    <ds:schemaRef ds:uri="http://schemas.microsoft.com/sharepoint/v3/contenttype/forms"/>
  </ds:schemaRefs>
</ds:datastoreItem>
</file>

<file path=customXml/itemProps3.xml><?xml version="1.0" encoding="utf-8"?>
<ds:datastoreItem xmlns:ds="http://schemas.openxmlformats.org/officeDocument/2006/customXml" ds:itemID="{DF4F0199-FF8D-43DC-A2A6-0DC5A6F73E41}">
  <ds:schemaRefs>
    <ds:schemaRef ds:uri="http://schemas.microsoft.com/office/2006/metadata/properties"/>
    <ds:schemaRef ds:uri="2cc68ab1-4e78-4460-8461-743f2ec9833c"/>
    <ds:schemaRef ds:uri="http://www.w3.org/XML/1998/namespace"/>
    <ds:schemaRef ds:uri="http://schemas.microsoft.com/office/2006/documentManagement/types"/>
    <ds:schemaRef ds:uri="http://purl.org/dc/terms/"/>
    <ds:schemaRef ds:uri="http://purl.org/dc/elements/1.1/"/>
    <ds:schemaRef ds:uri="05fb4793-255c-4f50-8227-0ce960d1e6fa"/>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88</TotalTime>
  <Words>165</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Calibri Light</vt:lpstr>
      <vt:lpstr>Courier New</vt:lpstr>
      <vt:lpstr>Gill Sans Nova</vt:lpstr>
      <vt:lpstr>Gill Sans Nova Light</vt:lpstr>
      <vt:lpstr>Sagona Book</vt:lpstr>
      <vt:lpstr>Office Theme</vt:lpstr>
      <vt:lpstr>1_Office Theme</vt:lpstr>
      <vt:lpstr>CONCEALMENT PORTFOLIO 1.5 EXPERIMENTING AS A PHOTOGRAPHER   - Lily Prosser </vt:lpstr>
      <vt:lpstr>PowerPoint Presentation</vt:lpstr>
      <vt:lpstr>First In School Shoot  - Light painting.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In School Shoot  - Light painting.</dc:title>
  <dc:creator>Lily Prosser</dc:creator>
  <cp:lastModifiedBy>Lily Prosser</cp:lastModifiedBy>
  <cp:revision>2</cp:revision>
  <dcterms:created xsi:type="dcterms:W3CDTF">2022-12-03T16:25:59Z</dcterms:created>
  <dcterms:modified xsi:type="dcterms:W3CDTF">2022-12-03T17:54:17Z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0x010100B60CCB432ABB4A44B9036CEB2EBAB438</vt:lpwstr>
  </property>
</Properties>
</file>